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2" r:id="rId2"/>
  </p:sldMasterIdLst>
  <p:notesMasterIdLst>
    <p:notesMasterId r:id="rId37"/>
  </p:notesMasterIdLst>
  <p:sldIdLst>
    <p:sldId id="256" r:id="rId3"/>
    <p:sldId id="280" r:id="rId4"/>
    <p:sldId id="328" r:id="rId5"/>
    <p:sldId id="258" r:id="rId6"/>
    <p:sldId id="259" r:id="rId7"/>
    <p:sldId id="320" r:id="rId8"/>
    <p:sldId id="313" r:id="rId9"/>
    <p:sldId id="341" r:id="rId10"/>
    <p:sldId id="321" r:id="rId11"/>
    <p:sldId id="310" r:id="rId12"/>
    <p:sldId id="333" r:id="rId13"/>
    <p:sldId id="340" r:id="rId14"/>
    <p:sldId id="329" r:id="rId15"/>
    <p:sldId id="323" r:id="rId16"/>
    <p:sldId id="315" r:id="rId17"/>
    <p:sldId id="339" r:id="rId18"/>
    <p:sldId id="326" r:id="rId19"/>
    <p:sldId id="334" r:id="rId20"/>
    <p:sldId id="330" r:id="rId21"/>
    <p:sldId id="337" r:id="rId22"/>
    <p:sldId id="318" r:id="rId23"/>
    <p:sldId id="312" r:id="rId24"/>
    <p:sldId id="335" r:id="rId25"/>
    <p:sldId id="317" r:id="rId26"/>
    <p:sldId id="331" r:id="rId27"/>
    <p:sldId id="276" r:id="rId28"/>
    <p:sldId id="332" r:id="rId29"/>
    <p:sldId id="288" r:id="rId30"/>
    <p:sldId id="269" r:id="rId31"/>
    <p:sldId id="297" r:id="rId32"/>
    <p:sldId id="271" r:id="rId33"/>
    <p:sldId id="298" r:id="rId34"/>
    <p:sldId id="300" r:id="rId35"/>
    <p:sldId id="272" r:id="rId36"/>
  </p:sldIdLst>
  <p:sldSz cx="9144000" cy="6858000" type="screen4x3"/>
  <p:notesSz cx="6802438" cy="993775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14" autoAdjust="0"/>
    <p:restoredTop sz="83294" autoAdjust="0"/>
  </p:normalViewPr>
  <p:slideViewPr>
    <p:cSldViewPr snapToGrid="0">
      <p:cViewPr>
        <p:scale>
          <a:sx n="90" d="100"/>
          <a:sy n="90" d="100"/>
        </p:scale>
        <p:origin x="2508"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viewProps" Target="viewProps.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s>
</file>

<file path=ppt/ink/ink1.xml><?xml version="1.0" encoding="utf-8"?>
<inkml:ink xmlns:inkml="http://www.w3.org/2003/InkML">
  <inkml:definitions/>
</inkml:ink>
</file>

<file path=ppt/ink/ink2.xml><?xml version="1.0" encoding="utf-8"?>
<inkml:ink xmlns:inkml="http://www.w3.org/2003/InkML">
  <inkml:definitions>
    <inkml:context xml:id="ctx0">
      <inkml:inkSource xml:id="inkSrc0">
        <inkml:traceFormat>
          <inkml:channel name="X" type="integer" max="2560" units="cm"/>
          <inkml:channel name="Y" type="integer" max="1440" units="cm"/>
          <inkml:channel name="T" type="integer" max="2.14748E9" units="dev"/>
        </inkml:traceFormat>
        <inkml:channelProperties>
          <inkml:channelProperty channel="X" name="resolution" value="87.07483" units="1/cm"/>
          <inkml:channelProperty channel="Y" name="resolution" value="87.27273" units="1/cm"/>
          <inkml:channelProperty channel="T" name="resolution" value="1" units="1/dev"/>
        </inkml:channelProperties>
      </inkml:inkSource>
      <inkml:timestamp xml:id="ts0" timeString="2017-09-26T10:49:45.710"/>
    </inkml:context>
    <inkml:brush xml:id="br0">
      <inkml:brushProperty name="width" value="0.09333" units="cm"/>
      <inkml:brushProperty name="height" value="0.09333" units="cm"/>
      <inkml:brushProperty name="color" value="#3165BB"/>
      <inkml:brushProperty name="fitToCurve" value="1"/>
    </inkml:brush>
  </inkml:definitions>
  <inkml:trace contextRef="#ctx0" brushRef="#br0">0 1504 0,'0'-13'484,"0"-1"-468,0 0-1,13 1-15,1-2 31,-14 2-31,0-15 16,0 15 0,0-2-1,14 15 1,-14-13-16,0-1 16,0 0-1,14 1 16,-14-15-15,14 14 0,-14 0-1,13 1 1,-13-2 0,0 2 15,0-1-16,0-13 1,14 27 0,-14-15-16,0 2 31,28 13-15,-28-14-1,0 0 345,0 1-329,14-2-16,-14-12 17,0 13-17,0 1 1,0-2 15,0 2 0,13-1-31,-13 0 32,0 1-17,0-15 32,0 14-31,15 0 15,-15 0 0,13 0-15,-13 1 0,14-1-1,-14-14 16,14 28-15,-14-14 0,28 14-16,-15-13 15,1-1 1,0 14 0,-1-14-1,2 14 1,-15-14-1,13 14-15,1 0 32,-14-14-32,27 14 31,-27-27-15,15 27-1,-2 0 1,-13-14-1,14 14 17,0 0-1,-14-14-15,13 14-1,2 0 32,-15-14-16,27 14 1,-13-13 280,-14-1-296,0 0-1,0-14 1,13 1 0,-13 13-16,15 0 15,-15 0 1,0-13-1,0 13 1,13 0 15,-13 0-15,0 0 15,0 1 0,0-1 1,14 14-32,-14-28 31,0 14 0,27 14 0,-27-13-31,0-1 32,15 14-17,-15-14 1,0 0 15,13 14 0,-13-14 16,14 14-47,-14-13 32,14 13-17,-14-28 32,13 28-16,-13-14-15,15 14 31,-15-14-32,27 14 64,-27-13-64,0-1 79,14 14-78,-14-14 15,0 0 31,13 14-30,-13-27-17,0 13 63,15 14-31,-15-14-31,0 0 15,0 0 0,13 14-31,-13-13 16,0-1 15,0-14 0,14 28-15,-14-14 15,0 1 16,0-1 47,0 0-16</inkml:trace>
</inkml:ink>
</file>

<file path=ppt/ink/ink3.xml><?xml version="1.0" encoding="utf-8"?>
<inkml:ink xmlns:inkml="http://www.w3.org/2003/InkML">
  <inkml:definitions>
    <inkml:context xml:id="ctx0">
      <inkml:inkSource xml:id="inkSrc0">
        <inkml:traceFormat>
          <inkml:channel name="X" type="integer" max="2560" units="cm"/>
          <inkml:channel name="Y" type="integer" max="1440" units="cm"/>
          <inkml:channel name="T" type="integer" max="2.14748E9" units="dev"/>
        </inkml:traceFormat>
        <inkml:channelProperties>
          <inkml:channelProperty channel="X" name="resolution" value="87.07483" units="1/cm"/>
          <inkml:channelProperty channel="Y" name="resolution" value="87.27273" units="1/cm"/>
          <inkml:channelProperty channel="T" name="resolution" value="1" units="1/dev"/>
        </inkml:channelProperties>
      </inkml:inkSource>
      <inkml:timestamp xml:id="ts0" timeString="2017-09-26T10:49:45.711"/>
    </inkml:context>
    <inkml:brush xml:id="br0">
      <inkml:brushProperty name="width" value="0.09333" units="cm"/>
      <inkml:brushProperty name="height" value="0.09333" units="cm"/>
      <inkml:brushProperty name="color" value="#3165BB"/>
      <inkml:brushProperty name="fitToCurve" value="1"/>
    </inkml:brush>
  </inkml:definitions>
  <inkml:trace contextRef="#ctx0" brushRef="#br0">1067 1509 0,'0'-13'172,"0"-1"-141,0 0-31,0 1 16,0-15-1,0 14 1,14 14-1,-14-14-15,14 1 16,-14-2 0,41-26-16,-27 28 15,0-15-15,-1 14 16,15-13 0,-14 12-1,-14 2 1,14-1-1,-1 14-15,-13-14 16,0 1-16,14 13 16,0-15-1,-14-12-15,0 13 32,14 14-32,-14-13 15,13 13 1,-13-15-16,28 2 31,-28-1-31,0 0 31,14-14-31,-14 15 32,14-1-17,-14 0-15,13 1 16,-13-2-1,0 2 1,15 13 0,-15-14-16,0-14 31,13 14-31,-13 1 16,0-1-1,14 0 1,-14 0-1,0 0 1,0-13 0,27 13-1,-27 0 1,0 0 0,0 1-1,0-1 1,0 0 31,0-41 203,0 13-235,0 15-15,0-1 16,0 1 0,15 13-16,-15-14 15,0 0 1,0 15-16,0-1 15,0 0-15,0 0 16,0 0 0,0 1-16,13-29 15,-13 28 1,0 1 0,0-1-1,0 0 1,0-14 31,0 15-47,0-1 31,0 0 0,0 0 0,0 0-15,0 1 15,14 13-31,-14-28 16,0 14 15,0 0 0,0 1 16,0-1 0,0 0 16,0 0-1,0-13 1,0 13 30</inkml:trace>
</inkml:ink>
</file>

<file path=ppt/ink/ink4.xml><?xml version="1.0" encoding="utf-8"?>
<inkml:ink xmlns:inkml="http://www.w3.org/2003/InkML">
  <inkml:definitions>
    <inkml:context xml:id="ctx0">
      <inkml:inkSource xml:id="inkSrc0">
        <inkml:traceFormat>
          <inkml:channel name="X" type="integer" max="2560" units="cm"/>
          <inkml:channel name="Y" type="integer" max="1440" units="cm"/>
          <inkml:channel name="T" type="integer" max="2.14748E9" units="dev"/>
        </inkml:traceFormat>
        <inkml:channelProperties>
          <inkml:channelProperty channel="X" name="resolution" value="87.07483" units="1/cm"/>
          <inkml:channelProperty channel="Y" name="resolution" value="87.27273" units="1/cm"/>
          <inkml:channelProperty channel="T" name="resolution" value="1" units="1/dev"/>
        </inkml:channelProperties>
      </inkml:inkSource>
      <inkml:timestamp xml:id="ts0" timeString="2017-09-26T10:49:45.712"/>
    </inkml:context>
    <inkml:brush xml:id="br0">
      <inkml:brushProperty name="width" value="0.09333" units="cm"/>
      <inkml:brushProperty name="height" value="0.09333" units="cm"/>
      <inkml:brushProperty name="color" value="#3165BB"/>
      <inkml:brushProperty name="fitToCurve" value="1"/>
    </inkml:brush>
  </inkml:definitions>
  <inkml:trace contextRef="#ctx0" brushRef="#br0">1656 1786 0,'0'-28'1125,"28"28"-1079,-28-14 1,0 1 328,0-1-297,0 0 47,0 0 79,0 0-95,0 1-15,0-15 31,0 14-63,0 0 1,0 1-16,0-2 15,13 2 1,-13-1-32,0-13 16,0 12 328,0 2-360,0-1-15,14 14 16,-14-14-16,0 1 31,0-2-15,14-12-1,-14 13 1,0 1 0,14 13-1,-14-15 1,0 2 15,0-1-15,14 14-16,-14-14 15,0-14 17,0 15-17,13 13 17,-13-14-17,28 0 32,-28 0-16,0 0-15,14 14 0,-14-13-16,14 13 31,-14-14-16,0-14 1,0 14 31,13 14-31,-13-13 15,0-2 16,14 15-47,-14-13 47,14 13-1,-14-14 111,14 14-126,-14-14 0,14 14-15,13 0 78,-13 0 499,0 0-499,0 0-31,-14 14-32,14-14 16,-14 14-16,13-14-15,1 13 46,14-13-15,-14 15 0,-1-15 0,-13 13 0,14-13-32,-14 28 16,14-14 32,-14 0-32,14-14-15,-14 13 15,14-13-15,-14 14-1,0 0 32,27-14-47,-13 0 47,0 0 266,0 0-282,-1 0 0,1 0 0,0 0 1,14 0-1,-15 0 0,1 0 0,0 0 16,0 0 16,0 0-32,-14-14 0,13 14-15,-13-14-16,14 14 15,-14-13 1,28 13 0,-28-14 15,14-14-15,-1 28-1,-13-14-15,14 14 16,0-13 15,0 13-15,-14-15 15,14 15-15,-14-13-1,28 13 1,-15-14 15,1 14-31,0 0 31,-14-14-31,13 14 32,-13-28-32,15 28 15,-2 0 1,-13-13-1,28 13 1,-15 0 62,-13-14 266,0 0-282,15 14-46,-15-13 0,0-2 77,13 15-93,1 0 79,-14-13-79,14 13 46,-1 0 1,-13-28-31,28 28 31,-14 0 0,0 0 46,-1 0 454,2 0-515,-2 0 14,1 0 17,0 0-1,-14 14-30,28-14-17,-15 14 48,-13-1-32,14-13-15,-14 15 15,14-15-15,-14 13-1,0 1 16,13-14-31,-13 14 32,0 14-1,15-28-31,-15 13 16,0 1 296,0 0-296,13-1-16,-13 2 15,0-2 1,0 15 0,0-14-1,0 0-15,0-1 16,28-13-16,-28 14 15,0 0 17,0 0-17,0 0 48,13-14-63,-13 27 31,0-13 32,0 0 30,15-14-46,-15 14-16,0-1 16,0 2 281,13-15-312,-13 13-16,0 15 31,0-15-15,14-13 0,-14 15-16,0-2 31,0 1 0,0 0 0,14-14 16,-14 13 0,0 15 375,0-14-360,0 0-15,0-1 47,0 2-16,0-2 141,13-13-157,-13 14-30,0 13 93,0-12-47,28-15-31,-28 13 0,0 1 46,0 0-46,14-14-16,-14 14 298,0 0 186,0-1 1204,0 15-1625</inkml:trace>
</inkml:ink>
</file>

<file path=ppt/ink/ink5.xml><?xml version="1.0" encoding="utf-8"?>
<inkml:ink xmlns:inkml="http://www.w3.org/2003/InkML">
  <inkml:definitions>
    <inkml:context xml:id="ctx0">
      <inkml:inkSource xml:id="inkSrc0">
        <inkml:traceFormat>
          <inkml:channel name="X" type="integer" max="2560" units="cm"/>
          <inkml:channel name="Y" type="integer" max="1440" units="cm"/>
          <inkml:channel name="T" type="integer" max="2.14748E9" units="dev"/>
        </inkml:traceFormat>
        <inkml:channelProperties>
          <inkml:channelProperty channel="X" name="resolution" value="87.07483" units="1/cm"/>
          <inkml:channelProperty channel="Y" name="resolution" value="87.27273" units="1/cm"/>
          <inkml:channelProperty channel="T" name="resolution" value="1" units="1/dev"/>
        </inkml:channelProperties>
      </inkml:inkSource>
      <inkml:timestamp xml:id="ts0" timeString="2017-09-26T10:49:45.713"/>
    </inkml:context>
    <inkml:brush xml:id="br0">
      <inkml:brushProperty name="width" value="0.09333" units="cm"/>
      <inkml:brushProperty name="height" value="0.09333" units="cm"/>
      <inkml:brushProperty name="color" value="#3165BB"/>
      <inkml:brushProperty name="fitToCurve" value="1"/>
    </inkml:brush>
  </inkml:definitions>
  <inkml:trace contextRef="#ctx0" brushRef="#br0">0 0 0,'0'14'391,"0"0"-360,0 13 0,0-13 32,0 0-1,0 0 17,0-1 905,0 1-968,0 0 30,0 14-30,0-15 15,0 1 32,14-14-32,-14 14-15,0 0 46,14 0 1,-14-1-32,14-13 0,-14 28-15,13-28 15,-13 14 0,14-14 32,-14 14-48,28-14 64,-28 13-64,0 1 438,0 0-406,14-14-47,-14 14 31,0 0 1,13-14-1,-13 27 16,14-13 47,-14 0-32,14-14-46,-14 14 31,14-14-32,-14 13 16,14-13-15,-14 14 15,27-14 47,-27 14-62,0 14 265,0-15-249,14 2-17,0-2 1,-14 1-1,14 28 1,-14-29-16,13 15 16,1-15-1,-14 15-15,28-28 16,-28 14 0,0 0-16,14-1 15,-1 2 1,-13-2-1,14 1-15,-14 13 16,14-27 0,-14 15-16,0-2 31,14-13-15,-14 14 343,14 0-328,-14-1-15,0 2-16,28-15 15,-28 13 1,0 15 0,13-28-1,-13 13-15,0 2 32,0-2 14,14-13-30,-14 14 15,0 0 1,14-14 14,-14 13-46,0 15 32,0-14-1,13-14 31,-13 14 204,0-1-235,0 2-15,15-15 0,-15 13-16,13 1 31,-13 13-16,14-27 1,-14 15 0,27-15 31,-27 13-32,15-13 48,-15 14-48,13-14 95,1 0-17,0 0 282,-1 0-359,2 0 15,12 14-15,-13-14 0,-1 0 15,2 0 0,-2 0-31,1 0 47,0 0-16,14 0 32,-15 0 1062,1 0-1078,0 0-16,-1 0-16,2 0 17,-2 0-17,15 0 17,-15 0 14,2 0-14,-2 0 15,1 0-16,0 0 16,-1 0 328,2 0-313,-15-14-46,0 0-1,27 14 1,-13 0 0,-14-13-1,13 13 17,-13-28-17,15 28 16,-15-14 16,13 14-15,-13-14 14,14 14-14,0 0 15,-14-13-32,28 13 63,-15-15 63,1 15-94</inkml:trace>
</inkml:ink>
</file>

<file path=ppt/ink/ink6.xml><?xml version="1.0" encoding="utf-8"?>
<inkml:ink xmlns:inkml="http://www.w3.org/2003/InkML">
  <inkml:definitions>
    <inkml:context xml:id="ctx0">
      <inkml:inkSource xml:id="inkSrc0">
        <inkml:traceFormat>
          <inkml:channel name="X" type="integer" max="2560" units="cm"/>
          <inkml:channel name="Y" type="integer" max="1440" units="cm"/>
          <inkml:channel name="T" type="integer" max="2.14748E9" units="dev"/>
        </inkml:traceFormat>
        <inkml:channelProperties>
          <inkml:channelProperty channel="X" name="resolution" value="87.07483" units="1/cm"/>
          <inkml:channelProperty channel="Y" name="resolution" value="87.27273" units="1/cm"/>
          <inkml:channelProperty channel="T" name="resolution" value="1" units="1/dev"/>
        </inkml:channelProperties>
      </inkml:inkSource>
      <inkml:timestamp xml:id="ts0" timeString="2017-09-26T10:49:45.714"/>
    </inkml:context>
    <inkml:brush xml:id="br0">
      <inkml:brushProperty name="width" value="0.09333" units="cm"/>
      <inkml:brushProperty name="height" value="0.09333" units="cm"/>
      <inkml:brushProperty name="color" value="#3165BB"/>
      <inkml:brushProperty name="fitToCurve" value="1"/>
    </inkml:brush>
  </inkml:definitions>
  <inkml:trace contextRef="#ctx0" brushRef="#br0">0 1504 0,'0'-13'484,"0"-1"-468,0 0-1,13 1-15,1-2 31,-14 2-31,0-15 16,0 15 0,0-2-1,14 15 1,-14-13-16,0-1 16,0 0-1,14 1 16,-14-15-15,14 14 0,-14 0-1,13 1 1,-13-2 0,0 2 15,0-1-16,0-13 1,14 27 0,-14-15-16,0 2 31,28 13-15,-28-14-1,0 0 345,0 1-329,14-2-16,-14-12 17,0 13-17,0 1 1,0-2 15,0 2 0,13-1-31,-13 0 32,0 1-17,0-15 32,0 14-31,15 0 15,-15 0 0,13 0-15,-13 1 0,14-1-1,-14-14 16,14 28-15,-14-14 0,28 14-16,-15-13 15,1-1 1,0 14 0,-1-14-1,2 14 1,-15-14-1,13 14-15,1 0 32,-14-14-32,27 14 31,-27-27-15,16 27-1,-3 0 1,-13-14-1,14 14 17,0 0-1,-14-14-15,13 14-1,2 0 32,-15-14-16,27 14 1,-13-13 280,-14-1-296,0 0-1,0-14 1,13 1 0,-13 13-16,15 0 15,-15 0 1,0-13-1,0 13 1,13 0 15,-13 0-15,0 0 15,0 1 0,0-1 1,14 14-32,-14-28 31,0 14 0,27 14 0,-27-13-31,0-1 32,15 14-17,-15-14 1,0 0 15,13 14 0,-13-14 16,14 14-47,-14-13 32,14 13-17,-14-28 32,13 28-16,-13-14-15,15 14 31,-15-14-32,27 14 64,-27-13-64,0-1 79,14 14-78,-14-14 15,0 0 31,13 14-30,-13-27-17,0 13 63,15 14-31,-15-14-31,0 0 15,0 0 0,13 14-31,-13-13 16,0-1 15,0-14 0,14 28-15,-14-14 15,0 1 16,0-1 47,0 0-16</inkml:trace>
</inkml:ink>
</file>

<file path=ppt/ink/ink7.xml><?xml version="1.0" encoding="utf-8"?>
<inkml:ink xmlns:inkml="http://www.w3.org/2003/InkML">
  <inkml:definitions>
    <inkml:context xml:id="ctx0">
      <inkml:inkSource xml:id="inkSrc0">
        <inkml:traceFormat>
          <inkml:channel name="X" type="integer" max="2560" units="cm"/>
          <inkml:channel name="Y" type="integer" max="1440" units="cm"/>
          <inkml:channel name="T" type="integer" max="2.14748E9" units="dev"/>
        </inkml:traceFormat>
        <inkml:channelProperties>
          <inkml:channelProperty channel="X" name="resolution" value="87.07483" units="1/cm"/>
          <inkml:channelProperty channel="Y" name="resolution" value="87.27273" units="1/cm"/>
          <inkml:channelProperty channel="T" name="resolution" value="1" units="1/dev"/>
        </inkml:channelProperties>
      </inkml:inkSource>
      <inkml:timestamp xml:id="ts0" timeString="2017-09-26T10:49:45.715"/>
    </inkml:context>
    <inkml:brush xml:id="br0">
      <inkml:brushProperty name="width" value="0.09333" units="cm"/>
      <inkml:brushProperty name="height" value="0.09333" units="cm"/>
      <inkml:brushProperty name="color" value="#3165BB"/>
      <inkml:brushProperty name="fitToCurve" value="1"/>
    </inkml:brush>
  </inkml:definitions>
  <inkml:trace contextRef="#ctx0" brushRef="#br0">1067 1509 0,'0'-13'172,"0"-1"-141,0 0-31,0 1 16,0-15-1,0 14 1,14 14-1,-14-14-15,14 1 16,-14-2 0,41-26-16,-27 28 15,0-15-15,0 14 16,14-13 0,-14 12-1,-14 2 1,14-1-1,-1 14-15,-13-14 16,0 1-16,15 13 16,-2-15-1,-13-12-15,0 13 32,14 14-32,-14-13 15,13 13 1,-13-15-16,28 2 31,-28-1-31,0 0 31,13-14-31,-13 15 32,15-1-17,-15 0-15,13 1 16,-13-2-1,0 2 1,15 13 0,-15-14-16,0-14 31,14 14-31,-14 1 16,0-1-1,13 0 1,-13 0-1,0 0 1,0-13 0,28 13-1,-28 0 1,0 0 0,0 1-1,0-1 1,0 0 31,0-41 203,0 13-235,0 15-15,0-1 16,0 1 0,14 13-16,-14-14 15,0 0 1,0 15-16,0-1 15,0 0-15,0 0 16,0 0 0,0 1-16,14-29 15,-14 28 1,0 1 0,0-1-1,0 0 1,0-14 31,0 15-47,0-1 31,0 0 0,0 0 0,0 0-15,0 1 15,13 13-31,-13-28 16,0 14 15,0 0 0,0 1 16,0-1 0,0 0 16,0 0-1,0-13 1,0 13 30</inkml:trace>
</inkml:ink>
</file>

<file path=ppt/ink/ink8.xml><?xml version="1.0" encoding="utf-8"?>
<inkml:ink xmlns:inkml="http://www.w3.org/2003/InkML">
  <inkml:definitions>
    <inkml:context xml:id="ctx0">
      <inkml:inkSource xml:id="inkSrc0">
        <inkml:traceFormat>
          <inkml:channel name="X" type="integer" max="2560" units="cm"/>
          <inkml:channel name="Y" type="integer" max="1440" units="cm"/>
          <inkml:channel name="T" type="integer" max="2.14748E9" units="dev"/>
        </inkml:traceFormat>
        <inkml:channelProperties>
          <inkml:channelProperty channel="X" name="resolution" value="87.07483" units="1/cm"/>
          <inkml:channelProperty channel="Y" name="resolution" value="87.27273" units="1/cm"/>
          <inkml:channelProperty channel="T" name="resolution" value="1" units="1/dev"/>
        </inkml:channelProperties>
      </inkml:inkSource>
      <inkml:timestamp xml:id="ts0" timeString="2017-09-26T10:49:45.716"/>
    </inkml:context>
    <inkml:brush xml:id="br0">
      <inkml:brushProperty name="width" value="0.09333" units="cm"/>
      <inkml:brushProperty name="height" value="0.09333" units="cm"/>
      <inkml:brushProperty name="color" value="#3165BB"/>
      <inkml:brushProperty name="fitToCurve" value="1"/>
    </inkml:brush>
  </inkml:definitions>
  <inkml:trace contextRef="#ctx0" brushRef="#br0">1656 1785 0,'0'-27'1125,"28"27"-1079,-28-15 1,0 2 328,0-1-297,0 0 47,0 1 79,0-2-95,0 2-15,0-15 31,0 15-63,0-2 1,0 2-16,0-1 15,13 0 1,-13 1-32,0-15 16,0 14 328,0 0-360,0 1-15,14 13 16,-14-15-16,0 2 31,0-1-15,14-13-1,-14 12 1,0 2 0,14 13-1,-14-14 1,0 0 15,0 1-15,14 13-16,-14-14 15,0-14 17,0 14-17,13 14 17,-13-13-17,28-1 32,-28 0-16,0 0-15,14 14 0,-14-14-16,14 14 31,-14-13-16,0-15 1,0 14 31,13 14-31,-13-14 15,0 0 16,14 14-47,-14-13 47,14 13-1,-14-14 111,14 14-126,-14-14 0,14 14-15,13 0 78,-13 0 499,0 0-499,0 0-31,-14 14-32,14-14 16,-14 14-16,13-14-15,1 13 46,14-13-15,-14 14 0,-1-14 0,-13 14 0,14-14-32,-14 28 16,14-14 32,-14-1-32,14-13-15,-14 14 15,14-14-15,-14 14-1,0 0 32,27-14-47,-13 0 47,0 0 266,0 0-282,-1 0 0,1 0 0,0 0 1,14 0-1,-15 0 0,1 0 0,0 0 16,0 0 16,0 0-32,-14-14 0,13 14-15,-13-14-16,14 14 15,-14-14 1,28 14 0,-28-13 15,14-15-15,-1 28-1,-13-14-15,14 14 16,0-14 15,0 14-15,-14-14 15,14 14-15,-14-13-1,28 13 1,-15-14 15,1 14-31,0 0 31,-14-14-31,13 14 32,-13-28-32,15 28 15,-2 0 1,-13-13-1,28 13 1,-15 0 62,-13-14 266,0 0-282,15 14-46,-15-14 0,0 0 77,13 14-93,1 0 79,-14-13-79,14 13 46,-1 0 1,-13-28-31,28 28 31,-14 0 0,0 0 46,-1 0 454,2 0-515,-2 0 14,1 0 17,0 0-1,-14 14-30,28-14-17,-15 14 48,-13-1-32,14-13-15,-14 14 15,14-14-15,-14 14-1,0 0 16,13-14-31,-13 14 32,0 13-1,15-27-31,-15 14 16,0 0 296,0 0-296,13-1-16,-13 1 15,0 0 1,0 14 0,0-14-1,0-1-15,0 1 16,28-14-16,-28 14 15,0 0 17,0 0-17,0-1 48,13-13-63,-13 28 31,0-14 32,0 0 30,15-14-46,-15 13-16,0 1 16,0 0 281,13-14-312,-13 13-16,0 15 31,0-14-15,14-14 0,-14 14-16,0-1 31,0 2 0,0-2 0,14-13 16,-14 14 0,0 13 375,0-12-360,0-2-15,0 1 47,0 0-16,0-1 141,13-13-157,-13 15-30,0 12 93,0-13-47,28-14-31,-28 13 0,0 2 46,0-2-46,14-13-16,-14 14 298,0 0 186,0-1 1204,0 15-1625</inkml:trace>
</inkml:ink>
</file>

<file path=ppt/ink/ink9.xml><?xml version="1.0" encoding="utf-8"?>
<inkml:ink xmlns:inkml="http://www.w3.org/2003/InkML">
  <inkml:definitions>
    <inkml:context xml:id="ctx0">
      <inkml:inkSource xml:id="inkSrc0">
        <inkml:traceFormat>
          <inkml:channel name="X" type="integer" max="2560" units="cm"/>
          <inkml:channel name="Y" type="integer" max="1440" units="cm"/>
          <inkml:channel name="T" type="integer" max="2.14748E9" units="dev"/>
        </inkml:traceFormat>
        <inkml:channelProperties>
          <inkml:channelProperty channel="X" name="resolution" value="87.07483" units="1/cm"/>
          <inkml:channelProperty channel="Y" name="resolution" value="87.27273" units="1/cm"/>
          <inkml:channelProperty channel="T" name="resolution" value="1" units="1/dev"/>
        </inkml:channelProperties>
      </inkml:inkSource>
      <inkml:timestamp xml:id="ts0" timeString="2017-09-26T10:49:45.717"/>
    </inkml:context>
    <inkml:brush xml:id="br0">
      <inkml:brushProperty name="width" value="0.09333" units="cm"/>
      <inkml:brushProperty name="height" value="0.09333" units="cm"/>
      <inkml:brushProperty name="color" value="#3165BB"/>
      <inkml:brushProperty name="fitToCurve" value="1"/>
    </inkml:brush>
  </inkml:definitions>
  <inkml:trace contextRef="#ctx0" brushRef="#br0">0 0 0,'0'14'391,"0"0"-360,0 13 0,0-13 32,0 0-1,0 0 17,0-1 905,0 1-968,0 0 30,0 14-30,0-15 15,0 1 32,14-14-32,-14 14-15,0 0 46,14 0 1,-14-1-32,14-13 0,-14 28-15,13-28 15,-13 14 0,14-14 32,-14 14-48,28-14 64,-28 13-64,0 1 438,0 0-406,14-14-47,-14 14 31,0 0 1,13-14-1,-13 27 16,14-13 47,-14 0-32,14-14-46,-14 14 31,14-14-32,-14 13 16,14-13-15,-14 14 15,27-14 47,-27 14-62,0 14 265,0-15-249,14 2-17,0-2 1,-14 1-1,14 28 1,-14-29-16,13 15 16,1-15-1,-14 15-15,28-28 16,-28 14 0,0 0-16,14-1 15,-1 2 1,-13-2-1,14 1-15,-14 13 16,14-27 0,-14 15-16,0-2 31,14-13-15,-14 14 343,14 0-328,-14-1-15,0 2-16,28-15 15,-28 13 1,0 15 0,13-28-1,-13 13-15,0 2 32,0-2 14,14-13-30,-14 14 15,0 0 1,14-14 14,-14 13-46,0 15 32,0-14-1,13-14 31,-13 14 204,0-1-235,0 2-15,15-15 0,-15 13-16,13 1 31,-13 13-16,14-27 1,-14 15 0,27-15 31,-27 13-32,15-13 48,-15 14-48,13-14 95,2 0-17,-1 0 282,-1 0-359,2 0 15,12 14-15,-13-14 0,-1 0 15,2 0 0,-2 0-31,1 0 47,0 0-16,14 0 32,-15 0 1062,1 0-1078,0 0-16,-1 0-16,2 0 17,-2 0-17,15 0 17,-15 0 14,2 0-14,-2 0 15,1 0-16,0 0 16,-1 0 328,2 0-313,-15-14-46,0 0-1,27 14 1,-13 0 0,-14-13-1,13 13 17,-13-28-17,15 28 16,-15-14 16,13 14-15,-13-14 14,14 14-14,0 0 15,-14-13-32,28 13 63,-15-15 63,1 15-94</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47723" cy="498613"/>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53141" y="0"/>
            <a:ext cx="2947723" cy="498613"/>
          </a:xfrm>
          <a:prstGeom prst="rect">
            <a:avLst/>
          </a:prstGeom>
        </p:spPr>
        <p:txBody>
          <a:bodyPr vert="horz" lIns="91440" tIns="45720" rIns="91440" bIns="45720" rtlCol="0"/>
          <a:lstStyle>
            <a:lvl1pPr algn="r">
              <a:defRPr sz="1200"/>
            </a:lvl1pPr>
          </a:lstStyle>
          <a:p>
            <a:fld id="{0DC72514-3DE5-4394-9F1E-71EB7B403D5C}" type="datetimeFigureOut">
              <a:rPr kumimoji="1" lang="ja-JP" altLang="en-US" smtClean="0"/>
              <a:t>2018/11/1</a:t>
            </a:fld>
            <a:endParaRPr kumimoji="1" lang="ja-JP" altLang="en-US"/>
          </a:p>
        </p:txBody>
      </p:sp>
      <p:sp>
        <p:nvSpPr>
          <p:cNvPr id="4" name="スライド イメージ プレースホルダー 3"/>
          <p:cNvSpPr>
            <a:spLocks noGrp="1" noRot="1" noChangeAspect="1"/>
          </p:cNvSpPr>
          <p:nvPr>
            <p:ph type="sldImg" idx="2"/>
          </p:nvPr>
        </p:nvSpPr>
        <p:spPr>
          <a:xfrm>
            <a:off x="1166813" y="1243013"/>
            <a:ext cx="4468812" cy="33528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0244" y="4782542"/>
            <a:ext cx="5441950" cy="3912989"/>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9439138"/>
            <a:ext cx="2947723" cy="498612"/>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53141" y="9439138"/>
            <a:ext cx="2947723" cy="498612"/>
          </a:xfrm>
          <a:prstGeom prst="rect">
            <a:avLst/>
          </a:prstGeom>
        </p:spPr>
        <p:txBody>
          <a:bodyPr vert="horz" lIns="91440" tIns="45720" rIns="91440" bIns="45720" rtlCol="0" anchor="b"/>
          <a:lstStyle>
            <a:lvl1pPr algn="r">
              <a:defRPr sz="1200"/>
            </a:lvl1pPr>
          </a:lstStyle>
          <a:p>
            <a:fld id="{2EF3DF87-1D6B-4B76-8200-A4445FD39664}" type="slidenum">
              <a:rPr kumimoji="1" lang="ja-JP" altLang="en-US" smtClean="0"/>
              <a:t>‹#›</a:t>
            </a:fld>
            <a:endParaRPr kumimoji="1" lang="ja-JP" altLang="en-US"/>
          </a:p>
        </p:txBody>
      </p:sp>
    </p:spTree>
    <p:extLst>
      <p:ext uri="{BB962C8B-B14F-4D97-AF65-F5344CB8AC3E}">
        <p14:creationId xmlns:p14="http://schemas.microsoft.com/office/powerpoint/2010/main" val="42944824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フェーザ四元数ニューラルネットワークによる</a:t>
            </a:r>
            <a:r>
              <a:rPr kumimoji="1" lang="en-US" altLang="ja-JP" dirty="0" err="1"/>
              <a:t>PolSAR</a:t>
            </a:r>
            <a:r>
              <a:rPr kumimoji="1" lang="ja-JP" altLang="en-US" dirty="0"/>
              <a:t>地表分類に関して廣瀬研の大塚が発表します。</a:t>
            </a:r>
          </a:p>
        </p:txBody>
      </p:sp>
      <p:sp>
        <p:nvSpPr>
          <p:cNvPr id="4" name="スライド番号プレースホルダー 3"/>
          <p:cNvSpPr>
            <a:spLocks noGrp="1"/>
          </p:cNvSpPr>
          <p:nvPr>
            <p:ph type="sldNum" sz="quarter" idx="10"/>
          </p:nvPr>
        </p:nvSpPr>
        <p:spPr/>
        <p:txBody>
          <a:bodyPr/>
          <a:lstStyle/>
          <a:p>
            <a:fld id="{2EF3DF87-1D6B-4B76-8200-A4445FD39664}" type="slidenum">
              <a:rPr kumimoji="1" lang="ja-JP" altLang="en-US" smtClean="0"/>
              <a:t>1</a:t>
            </a:fld>
            <a:endParaRPr kumimoji="1" lang="ja-JP" altLang="en-US"/>
          </a:p>
        </p:txBody>
      </p:sp>
    </p:spTree>
    <p:extLst>
      <p:ext uri="{BB962C8B-B14F-4D97-AF65-F5344CB8AC3E}">
        <p14:creationId xmlns:p14="http://schemas.microsoft.com/office/powerpoint/2010/main" val="22304199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err="1"/>
              <a:t>InSAR</a:t>
            </a:r>
            <a:r>
              <a:rPr kumimoji="1" lang="ja-JP" altLang="en-US" dirty="0"/>
              <a:t>の位相情報を活用するために、</a:t>
            </a:r>
            <a:r>
              <a:rPr kumimoji="1" lang="en-US" altLang="ja-JP" dirty="0"/>
              <a:t>Phasor quaternion</a:t>
            </a:r>
            <a:r>
              <a:rPr kumimoji="1" lang="ja-JP" altLang="en-US" dirty="0"/>
              <a:t>を使います。</a:t>
            </a:r>
          </a:p>
        </p:txBody>
      </p:sp>
      <p:sp>
        <p:nvSpPr>
          <p:cNvPr id="4" name="スライド番号プレースホルダー 3"/>
          <p:cNvSpPr>
            <a:spLocks noGrp="1"/>
          </p:cNvSpPr>
          <p:nvPr>
            <p:ph type="sldNum" sz="quarter" idx="5"/>
          </p:nvPr>
        </p:nvSpPr>
        <p:spPr/>
        <p:txBody>
          <a:bodyPr/>
          <a:lstStyle/>
          <a:p>
            <a:fld id="{2EF3DF87-1D6B-4B76-8200-A4445FD39664}" type="slidenum">
              <a:rPr kumimoji="1" lang="ja-JP" altLang="en-US" smtClean="0"/>
              <a:t>11</a:t>
            </a:fld>
            <a:endParaRPr kumimoji="1" lang="ja-JP" altLang="en-US"/>
          </a:p>
        </p:txBody>
      </p:sp>
    </p:spTree>
    <p:extLst>
      <p:ext uri="{BB962C8B-B14F-4D97-AF65-F5344CB8AC3E}">
        <p14:creationId xmlns:p14="http://schemas.microsoft.com/office/powerpoint/2010/main" val="17835637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2EF3DF87-1D6B-4B76-8200-A4445FD39664}" type="slidenum">
              <a:rPr kumimoji="1" lang="ja-JP" altLang="en-US" smtClean="0"/>
              <a:t>12</a:t>
            </a:fld>
            <a:endParaRPr kumimoji="1" lang="ja-JP" altLang="en-US"/>
          </a:p>
        </p:txBody>
      </p:sp>
    </p:spTree>
    <p:extLst>
      <p:ext uri="{BB962C8B-B14F-4D97-AF65-F5344CB8AC3E}">
        <p14:creationId xmlns:p14="http://schemas.microsoft.com/office/powerpoint/2010/main" val="3548352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次にフェーザ四元数ニューラルネットワークによる地表分類について説明します。</a:t>
            </a:r>
          </a:p>
        </p:txBody>
      </p:sp>
      <p:sp>
        <p:nvSpPr>
          <p:cNvPr id="4" name="スライド番号プレースホルダー 3"/>
          <p:cNvSpPr>
            <a:spLocks noGrp="1"/>
          </p:cNvSpPr>
          <p:nvPr>
            <p:ph type="sldNum" sz="quarter" idx="10"/>
          </p:nvPr>
        </p:nvSpPr>
        <p:spPr/>
        <p:txBody>
          <a:bodyPr/>
          <a:lstStyle/>
          <a:p>
            <a:fld id="{2EF3DF87-1D6B-4B76-8200-A4445FD39664}" type="slidenum">
              <a:rPr kumimoji="1" lang="ja-JP" altLang="en-US" smtClean="0"/>
              <a:t>13</a:t>
            </a:fld>
            <a:endParaRPr kumimoji="1" lang="ja-JP" altLang="en-US"/>
          </a:p>
        </p:txBody>
      </p:sp>
    </p:spTree>
    <p:extLst>
      <p:ext uri="{BB962C8B-B14F-4D97-AF65-F5344CB8AC3E}">
        <p14:creationId xmlns:p14="http://schemas.microsoft.com/office/powerpoint/2010/main" val="14244357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2EF3DF87-1D6B-4B76-8200-A4445FD39664}" type="slidenum">
              <a:rPr kumimoji="1" lang="ja-JP" altLang="en-US" smtClean="0"/>
              <a:t>14</a:t>
            </a:fld>
            <a:endParaRPr kumimoji="1" lang="ja-JP" altLang="en-US"/>
          </a:p>
        </p:txBody>
      </p:sp>
    </p:spTree>
    <p:extLst>
      <p:ext uri="{BB962C8B-B14F-4D97-AF65-F5344CB8AC3E}">
        <p14:creationId xmlns:p14="http://schemas.microsoft.com/office/powerpoint/2010/main" val="12120737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effectLst/>
              </a:rPr>
              <a:t>水平、垂直、</a:t>
            </a:r>
            <a:r>
              <a:rPr lang="en-US" altLang="ja-JP" dirty="0">
                <a:effectLst/>
              </a:rPr>
              <a:t>45</a:t>
            </a:r>
            <a:r>
              <a:rPr lang="ja-JP" altLang="en-US" dirty="0">
                <a:effectLst/>
              </a:rPr>
              <a:t>度、左円偏波</a:t>
            </a:r>
            <a:endParaRPr kumimoji="1" lang="ja-JP" altLang="en-US" dirty="0"/>
          </a:p>
        </p:txBody>
      </p:sp>
      <p:sp>
        <p:nvSpPr>
          <p:cNvPr id="4" name="スライド番号プレースホルダー 3"/>
          <p:cNvSpPr>
            <a:spLocks noGrp="1"/>
          </p:cNvSpPr>
          <p:nvPr>
            <p:ph type="sldNum" sz="quarter" idx="5"/>
          </p:nvPr>
        </p:nvSpPr>
        <p:spPr/>
        <p:txBody>
          <a:bodyPr/>
          <a:lstStyle/>
          <a:p>
            <a:fld id="{2EF3DF87-1D6B-4B76-8200-A4445FD39664}" type="slidenum">
              <a:rPr kumimoji="1" lang="ja-JP" altLang="en-US" smtClean="0"/>
              <a:t>16</a:t>
            </a:fld>
            <a:endParaRPr kumimoji="1" lang="ja-JP" altLang="en-US"/>
          </a:p>
        </p:txBody>
      </p:sp>
    </p:spTree>
    <p:extLst>
      <p:ext uri="{BB962C8B-B14F-4D97-AF65-F5344CB8AC3E}">
        <p14:creationId xmlns:p14="http://schemas.microsoft.com/office/powerpoint/2010/main" val="22970100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左の図は観測地域の干渉画像です。</a:t>
            </a:r>
          </a:p>
        </p:txBody>
      </p:sp>
      <p:sp>
        <p:nvSpPr>
          <p:cNvPr id="4" name="スライド番号プレースホルダー 3"/>
          <p:cNvSpPr>
            <a:spLocks noGrp="1"/>
          </p:cNvSpPr>
          <p:nvPr>
            <p:ph type="sldNum" sz="quarter" idx="5"/>
          </p:nvPr>
        </p:nvSpPr>
        <p:spPr/>
        <p:txBody>
          <a:bodyPr/>
          <a:lstStyle/>
          <a:p>
            <a:fld id="{2EF3DF87-1D6B-4B76-8200-A4445FD39664}" type="slidenum">
              <a:rPr kumimoji="1" lang="ja-JP" altLang="en-US" smtClean="0"/>
              <a:t>18</a:t>
            </a:fld>
            <a:endParaRPr kumimoji="1" lang="ja-JP" altLang="en-US"/>
          </a:p>
        </p:txBody>
      </p:sp>
    </p:spTree>
    <p:extLst>
      <p:ext uri="{BB962C8B-B14F-4D97-AF65-F5344CB8AC3E}">
        <p14:creationId xmlns:p14="http://schemas.microsoft.com/office/powerpoint/2010/main" val="5531622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次に実験の結果について説明します。</a:t>
            </a:r>
          </a:p>
        </p:txBody>
      </p:sp>
      <p:sp>
        <p:nvSpPr>
          <p:cNvPr id="4" name="スライド番号プレースホルダー 3"/>
          <p:cNvSpPr>
            <a:spLocks noGrp="1"/>
          </p:cNvSpPr>
          <p:nvPr>
            <p:ph type="sldNum" sz="quarter" idx="10"/>
          </p:nvPr>
        </p:nvSpPr>
        <p:spPr/>
        <p:txBody>
          <a:bodyPr/>
          <a:lstStyle/>
          <a:p>
            <a:fld id="{2EF3DF87-1D6B-4B76-8200-A4445FD39664}" type="slidenum">
              <a:rPr kumimoji="1" lang="ja-JP" altLang="en-US" smtClean="0"/>
              <a:t>19</a:t>
            </a:fld>
            <a:endParaRPr kumimoji="1" lang="ja-JP" altLang="en-US"/>
          </a:p>
        </p:txBody>
      </p:sp>
    </p:spTree>
    <p:extLst>
      <p:ext uri="{BB962C8B-B14F-4D97-AF65-F5344CB8AC3E}">
        <p14:creationId xmlns:p14="http://schemas.microsoft.com/office/powerpoint/2010/main" val="7004825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これは</a:t>
            </a:r>
            <a:r>
              <a:rPr kumimoji="1" lang="en-US" altLang="ja-JP" dirty="0"/>
              <a:t>QNN</a:t>
            </a:r>
            <a:r>
              <a:rPr kumimoji="1" lang="ja-JP" altLang="en-US" dirty="0"/>
              <a:t>による分類と</a:t>
            </a:r>
            <a:r>
              <a:rPr kumimoji="1" lang="en-US" altLang="ja-JP" dirty="0"/>
              <a:t>PQNN</a:t>
            </a:r>
            <a:r>
              <a:rPr kumimoji="1" lang="ja-JP" altLang="en-US" dirty="0"/>
              <a:t>による分類の結果を比較したものです。白い丸で囲ってある部分は本来森のクラスに分類されるはずですが、街のクラスに間違って分類されているのが分かります。</a:t>
            </a:r>
          </a:p>
        </p:txBody>
      </p:sp>
      <p:sp>
        <p:nvSpPr>
          <p:cNvPr id="4" name="スライド番号プレースホルダー 3"/>
          <p:cNvSpPr>
            <a:spLocks noGrp="1"/>
          </p:cNvSpPr>
          <p:nvPr>
            <p:ph type="sldNum" sz="quarter" idx="5"/>
          </p:nvPr>
        </p:nvSpPr>
        <p:spPr/>
        <p:txBody>
          <a:bodyPr/>
          <a:lstStyle/>
          <a:p>
            <a:fld id="{2EF3DF87-1D6B-4B76-8200-A4445FD39664}" type="slidenum">
              <a:rPr kumimoji="1" lang="ja-JP" altLang="en-US" smtClean="0"/>
              <a:t>20</a:t>
            </a:fld>
            <a:endParaRPr kumimoji="1" lang="ja-JP" altLang="en-US"/>
          </a:p>
        </p:txBody>
      </p:sp>
    </p:spTree>
    <p:extLst>
      <p:ext uri="{BB962C8B-B14F-4D97-AF65-F5344CB8AC3E}">
        <p14:creationId xmlns:p14="http://schemas.microsoft.com/office/powerpoint/2010/main" val="85238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干渉画像の位相をそのまま用いるのでは位相情報を有効に使えていない可能性があります。そこで、干渉画像の位相から傾斜量を計算することで、位相情報を有効活用できるかどうか実験してみました。具体的には隣接ピクセルの位相差を計算することで傾斜量を求めています。しかし、一つ隣のピクセルでは位相差がかなり小さいので</a:t>
            </a:r>
            <a:r>
              <a:rPr kumimoji="1" lang="en-US" altLang="ja-JP" dirty="0"/>
              <a:t>20</a:t>
            </a:r>
            <a:r>
              <a:rPr kumimoji="1" lang="ja-JP" altLang="en-US" dirty="0"/>
              <a:t>個分離れたピクセルとの位相差を求めて傾斜量としています。</a:t>
            </a:r>
          </a:p>
        </p:txBody>
      </p:sp>
      <p:sp>
        <p:nvSpPr>
          <p:cNvPr id="4" name="スライド番号プレースホルダー 3"/>
          <p:cNvSpPr>
            <a:spLocks noGrp="1"/>
          </p:cNvSpPr>
          <p:nvPr>
            <p:ph type="sldNum" sz="quarter" idx="5"/>
          </p:nvPr>
        </p:nvSpPr>
        <p:spPr/>
        <p:txBody>
          <a:bodyPr/>
          <a:lstStyle/>
          <a:p>
            <a:fld id="{2EF3DF87-1D6B-4B76-8200-A4445FD39664}" type="slidenum">
              <a:rPr kumimoji="1" lang="ja-JP" altLang="en-US" smtClean="0"/>
              <a:t>21</a:t>
            </a:fld>
            <a:endParaRPr kumimoji="1" lang="ja-JP" altLang="en-US"/>
          </a:p>
        </p:txBody>
      </p:sp>
    </p:spTree>
    <p:extLst>
      <p:ext uri="{BB962C8B-B14F-4D97-AF65-F5344CB8AC3E}">
        <p14:creationId xmlns:p14="http://schemas.microsoft.com/office/powerpoint/2010/main" val="26108907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2EF3DF87-1D6B-4B76-8200-A4445FD39664}" type="slidenum">
              <a:rPr kumimoji="1" lang="ja-JP" altLang="en-US" smtClean="0"/>
              <a:t>22</a:t>
            </a:fld>
            <a:endParaRPr kumimoji="1" lang="ja-JP" altLang="en-US"/>
          </a:p>
        </p:txBody>
      </p:sp>
    </p:spTree>
    <p:extLst>
      <p:ext uri="{BB962C8B-B14F-4D97-AF65-F5344CB8AC3E}">
        <p14:creationId xmlns:p14="http://schemas.microsoft.com/office/powerpoint/2010/main" val="25952877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今回の発表のアウトラインはこのようになっています。まず背景について説明し、フェーザ四元数ニューラルネットワークによる</a:t>
            </a:r>
            <a:r>
              <a:rPr kumimoji="1" lang="en-US" altLang="ja-JP" dirty="0" err="1"/>
              <a:t>PolSAR</a:t>
            </a:r>
            <a:r>
              <a:rPr kumimoji="1" lang="ja-JP" altLang="en-US" dirty="0"/>
              <a:t>地表分類、実験結果という順に説明して、さいごに結論を述べます。</a:t>
            </a:r>
          </a:p>
          <a:p>
            <a:endParaRPr kumimoji="1" lang="ja-JP" altLang="en-US" dirty="0"/>
          </a:p>
        </p:txBody>
      </p:sp>
      <p:sp>
        <p:nvSpPr>
          <p:cNvPr id="4" name="スライド番号プレースホルダー 3"/>
          <p:cNvSpPr>
            <a:spLocks noGrp="1"/>
          </p:cNvSpPr>
          <p:nvPr>
            <p:ph type="sldNum" sz="quarter" idx="10"/>
          </p:nvPr>
        </p:nvSpPr>
        <p:spPr/>
        <p:txBody>
          <a:bodyPr/>
          <a:lstStyle/>
          <a:p>
            <a:fld id="{2EF3DF87-1D6B-4B76-8200-A4445FD39664}" type="slidenum">
              <a:rPr kumimoji="1" lang="ja-JP" altLang="en-US" smtClean="0"/>
              <a:t>2</a:t>
            </a:fld>
            <a:endParaRPr kumimoji="1" lang="ja-JP" altLang="en-US"/>
          </a:p>
        </p:txBody>
      </p:sp>
    </p:spTree>
    <p:extLst>
      <p:ext uri="{BB962C8B-B14F-4D97-AF65-F5344CB8AC3E}">
        <p14:creationId xmlns:p14="http://schemas.microsoft.com/office/powerpoint/2010/main" val="42415377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これは東西方向の傾斜量を位相部分に使った</a:t>
            </a:r>
            <a:r>
              <a:rPr kumimoji="1" lang="en-US" altLang="ja-JP" dirty="0"/>
              <a:t>PQNN</a:t>
            </a:r>
            <a:r>
              <a:rPr kumimoji="1" lang="ja-JP" altLang="en-US" dirty="0"/>
              <a:t>と</a:t>
            </a:r>
            <a:r>
              <a:rPr kumimoji="1" lang="en-US" altLang="ja-JP" dirty="0"/>
              <a:t>QNN</a:t>
            </a:r>
            <a:r>
              <a:rPr kumimoji="1" lang="ja-JP" altLang="en-US" dirty="0"/>
              <a:t>の地表分類の結果です。ここでも、湖が誤って草原と分類されているピクセルが</a:t>
            </a:r>
            <a:r>
              <a:rPr kumimoji="1" lang="en-US" altLang="ja-JP" dirty="0"/>
              <a:t>PQNN</a:t>
            </a:r>
            <a:r>
              <a:rPr kumimoji="1" lang="ja-JP" altLang="en-US" dirty="0"/>
              <a:t>では少なくなっていることが分かります。</a:t>
            </a:r>
          </a:p>
        </p:txBody>
      </p:sp>
      <p:sp>
        <p:nvSpPr>
          <p:cNvPr id="4" name="スライド番号プレースホルダー 3"/>
          <p:cNvSpPr>
            <a:spLocks noGrp="1"/>
          </p:cNvSpPr>
          <p:nvPr>
            <p:ph type="sldNum" sz="quarter" idx="5"/>
          </p:nvPr>
        </p:nvSpPr>
        <p:spPr/>
        <p:txBody>
          <a:bodyPr/>
          <a:lstStyle/>
          <a:p>
            <a:fld id="{2EF3DF87-1D6B-4B76-8200-A4445FD39664}" type="slidenum">
              <a:rPr kumimoji="1" lang="ja-JP" altLang="en-US" smtClean="0"/>
              <a:t>23</a:t>
            </a:fld>
            <a:endParaRPr kumimoji="1" lang="ja-JP" altLang="en-US"/>
          </a:p>
        </p:txBody>
      </p:sp>
    </p:spTree>
    <p:extLst>
      <p:ext uri="{BB962C8B-B14F-4D97-AF65-F5344CB8AC3E}">
        <p14:creationId xmlns:p14="http://schemas.microsoft.com/office/powerpoint/2010/main" val="11401188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この表は各手法の分類精度をまとめたものです。事前に各クラスの正解エリアのサンプルを</a:t>
            </a:r>
            <a:r>
              <a:rPr kumimoji="1" lang="en-US" altLang="ja-JP" dirty="0"/>
              <a:t>Google earth </a:t>
            </a:r>
            <a:r>
              <a:rPr kumimoji="1" lang="ja-JP" altLang="en-US" dirty="0"/>
              <a:t>と比較しながら選び、</a:t>
            </a:r>
            <a:r>
              <a:rPr lang="ja-JP" altLang="en-US" dirty="0">
                <a:effectLst/>
              </a:rPr>
              <a:t>そのエリアで分類が正確にできているかどうかで分類精度を計算しています。どのクラスでも</a:t>
            </a:r>
            <a:r>
              <a:rPr lang="en-US" altLang="ja-JP" dirty="0">
                <a:effectLst/>
              </a:rPr>
              <a:t>PQNN</a:t>
            </a:r>
            <a:r>
              <a:rPr lang="ja-JP" altLang="en-US" dirty="0">
                <a:effectLst/>
              </a:rPr>
              <a:t>による分類の精度が一番高いことが分かります。地表分類で特に難しいとされる街のクラスの分類は三つの</a:t>
            </a:r>
            <a:r>
              <a:rPr lang="en-US" altLang="ja-JP" dirty="0">
                <a:effectLst/>
              </a:rPr>
              <a:t>PQNN</a:t>
            </a:r>
            <a:r>
              <a:rPr lang="ja-JP" altLang="en-US" dirty="0">
                <a:effectLst/>
              </a:rPr>
              <a:t>の手法全てで</a:t>
            </a:r>
            <a:r>
              <a:rPr lang="en-US" altLang="ja-JP" dirty="0">
                <a:effectLst/>
              </a:rPr>
              <a:t>QNN</a:t>
            </a:r>
            <a:r>
              <a:rPr lang="ja-JP" altLang="en-US" dirty="0">
                <a:effectLst/>
              </a:rPr>
              <a:t>よりも高い精度になっています。</a:t>
            </a:r>
            <a:endParaRPr kumimoji="1" lang="ja-JP" altLang="en-US" dirty="0"/>
          </a:p>
        </p:txBody>
      </p:sp>
      <p:sp>
        <p:nvSpPr>
          <p:cNvPr id="4" name="スライド番号プレースホルダー 3"/>
          <p:cNvSpPr>
            <a:spLocks noGrp="1"/>
          </p:cNvSpPr>
          <p:nvPr>
            <p:ph type="sldNum" sz="quarter" idx="5"/>
          </p:nvPr>
        </p:nvSpPr>
        <p:spPr/>
        <p:txBody>
          <a:bodyPr/>
          <a:lstStyle/>
          <a:p>
            <a:fld id="{2EF3DF87-1D6B-4B76-8200-A4445FD39664}" type="slidenum">
              <a:rPr kumimoji="1" lang="ja-JP" altLang="en-US" smtClean="0"/>
              <a:t>24</a:t>
            </a:fld>
            <a:endParaRPr kumimoji="1" lang="ja-JP" altLang="en-US"/>
          </a:p>
        </p:txBody>
      </p:sp>
    </p:spTree>
    <p:extLst>
      <p:ext uri="{BB962C8B-B14F-4D97-AF65-F5344CB8AC3E}">
        <p14:creationId xmlns:p14="http://schemas.microsoft.com/office/powerpoint/2010/main" val="35574962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2EF3DF87-1D6B-4B76-8200-A4445FD39664}" type="slidenum">
              <a:rPr kumimoji="1" lang="ja-JP" altLang="en-US" smtClean="0"/>
              <a:t>25</a:t>
            </a:fld>
            <a:endParaRPr kumimoji="1" lang="ja-JP" altLang="en-US"/>
          </a:p>
        </p:txBody>
      </p:sp>
    </p:spTree>
    <p:extLst>
      <p:ext uri="{BB962C8B-B14F-4D97-AF65-F5344CB8AC3E}">
        <p14:creationId xmlns:p14="http://schemas.microsoft.com/office/powerpoint/2010/main" val="267406195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2EF3DF87-1D6B-4B76-8200-A4445FD39664}" type="slidenum">
              <a:rPr kumimoji="1" lang="ja-JP" altLang="en-US" smtClean="0"/>
              <a:t>26</a:t>
            </a:fld>
            <a:endParaRPr kumimoji="1" lang="ja-JP" altLang="en-US"/>
          </a:p>
        </p:txBody>
      </p:sp>
    </p:spTree>
    <p:extLst>
      <p:ext uri="{BB962C8B-B14F-4D97-AF65-F5344CB8AC3E}">
        <p14:creationId xmlns:p14="http://schemas.microsoft.com/office/powerpoint/2010/main" val="148253750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今まで紹介した二つの手法には問題点が存在します。まず</a:t>
            </a:r>
            <a:r>
              <a:rPr kumimoji="1" lang="en-US" altLang="ja-JP" dirty="0"/>
              <a:t>LDA</a:t>
            </a:r>
            <a:r>
              <a:rPr kumimoji="1" lang="ja-JP" altLang="en-US" dirty="0"/>
              <a:t>を利用した</a:t>
            </a:r>
            <a:r>
              <a:rPr kumimoji="1" lang="en-US" altLang="ja-JP" dirty="0" err="1"/>
              <a:t>PolSAR</a:t>
            </a:r>
            <a:r>
              <a:rPr kumimoji="1" lang="ja-JP" altLang="en-US" dirty="0"/>
              <a:t>画像の処理の方では見つかったトピックが何を意味しているかを人間が判断する必要があります。また、ニューラルネットワークを用いた教師なし分類の手法では分類されたデータのラベリングのためにサンプルデータを入力する必要があります。これらは</a:t>
            </a:r>
            <a:r>
              <a:rPr kumimoji="1" lang="en-US" altLang="ja-JP" dirty="0" err="1"/>
              <a:t>PolSAR</a:t>
            </a:r>
            <a:r>
              <a:rPr kumimoji="1" lang="ja-JP" altLang="en-US" dirty="0"/>
              <a:t>データをビッグデータとして処理するうえでは解決しなければいけない問題点です。</a:t>
            </a:r>
          </a:p>
        </p:txBody>
      </p:sp>
      <p:sp>
        <p:nvSpPr>
          <p:cNvPr id="4" name="スライド番号プレースホルダー 3"/>
          <p:cNvSpPr>
            <a:spLocks noGrp="1"/>
          </p:cNvSpPr>
          <p:nvPr>
            <p:ph type="sldNum" sz="quarter" idx="10"/>
          </p:nvPr>
        </p:nvSpPr>
        <p:spPr/>
        <p:txBody>
          <a:bodyPr/>
          <a:lstStyle/>
          <a:p>
            <a:fld id="{2EF3DF87-1D6B-4B76-8200-A4445FD39664}" type="slidenum">
              <a:rPr kumimoji="1" lang="ja-JP" altLang="en-US" smtClean="0"/>
              <a:t>28</a:t>
            </a:fld>
            <a:endParaRPr kumimoji="1" lang="ja-JP" altLang="en-US"/>
          </a:p>
        </p:txBody>
      </p:sp>
    </p:spTree>
    <p:extLst>
      <p:ext uri="{BB962C8B-B14F-4D97-AF65-F5344CB8AC3E}">
        <p14:creationId xmlns:p14="http://schemas.microsoft.com/office/powerpoint/2010/main" val="46388594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次に</a:t>
            </a:r>
            <a:r>
              <a:rPr kumimoji="1" lang="en-US" altLang="ja-JP" dirty="0" err="1"/>
              <a:t>kim</a:t>
            </a:r>
            <a:r>
              <a:rPr kumimoji="1" lang="ja-JP" altLang="en-US" dirty="0" err="1"/>
              <a:t>らが</a:t>
            </a:r>
            <a:r>
              <a:rPr kumimoji="1" lang="ja-JP" altLang="en-US" dirty="0"/>
              <a:t>提案したニューラルネットワークを用いた</a:t>
            </a:r>
            <a:r>
              <a:rPr kumimoji="1" lang="en-US" altLang="ja-JP" dirty="0" err="1"/>
              <a:t>PolSAR</a:t>
            </a:r>
            <a:r>
              <a:rPr kumimoji="1" lang="ja-JP" altLang="en-US" dirty="0"/>
              <a:t>画像の教師なし分類について説明します。</a:t>
            </a:r>
          </a:p>
        </p:txBody>
      </p:sp>
      <p:sp>
        <p:nvSpPr>
          <p:cNvPr id="4" name="スライド番号プレースホルダー 3"/>
          <p:cNvSpPr>
            <a:spLocks noGrp="1"/>
          </p:cNvSpPr>
          <p:nvPr>
            <p:ph type="sldNum" sz="quarter" idx="10"/>
          </p:nvPr>
        </p:nvSpPr>
        <p:spPr/>
        <p:txBody>
          <a:bodyPr/>
          <a:lstStyle/>
          <a:p>
            <a:fld id="{2EF3DF87-1D6B-4B76-8200-A4445FD39664}" type="slidenum">
              <a:rPr kumimoji="1" lang="ja-JP" altLang="en-US" smtClean="0"/>
              <a:t>29</a:t>
            </a:fld>
            <a:endParaRPr kumimoji="1" lang="ja-JP" altLang="en-US"/>
          </a:p>
        </p:txBody>
      </p:sp>
    </p:spTree>
    <p:extLst>
      <p:ext uri="{BB962C8B-B14F-4D97-AF65-F5344CB8AC3E}">
        <p14:creationId xmlns:p14="http://schemas.microsoft.com/office/powerpoint/2010/main" val="352033622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次に</a:t>
            </a:r>
            <a:r>
              <a:rPr kumimoji="1" lang="en-US" altLang="ja-JP" dirty="0" err="1"/>
              <a:t>kim</a:t>
            </a:r>
            <a:r>
              <a:rPr kumimoji="1" lang="ja-JP" altLang="en-US" dirty="0" err="1"/>
              <a:t>らが</a:t>
            </a:r>
            <a:r>
              <a:rPr kumimoji="1" lang="ja-JP" altLang="en-US" dirty="0"/>
              <a:t>提案したニューラルネットワークを用いた</a:t>
            </a:r>
            <a:r>
              <a:rPr kumimoji="1" lang="en-US" altLang="ja-JP" dirty="0" err="1"/>
              <a:t>PolSAR</a:t>
            </a:r>
            <a:r>
              <a:rPr kumimoji="1" lang="ja-JP" altLang="en-US" dirty="0"/>
              <a:t>画像の教師なし分類について説明します。</a:t>
            </a:r>
          </a:p>
        </p:txBody>
      </p:sp>
      <p:sp>
        <p:nvSpPr>
          <p:cNvPr id="4" name="スライド番号プレースホルダー 3"/>
          <p:cNvSpPr>
            <a:spLocks noGrp="1"/>
          </p:cNvSpPr>
          <p:nvPr>
            <p:ph type="sldNum" sz="quarter" idx="10"/>
          </p:nvPr>
        </p:nvSpPr>
        <p:spPr/>
        <p:txBody>
          <a:bodyPr/>
          <a:lstStyle/>
          <a:p>
            <a:fld id="{2EF3DF87-1D6B-4B76-8200-A4445FD39664}" type="slidenum">
              <a:rPr kumimoji="1" lang="ja-JP" altLang="en-US" smtClean="0"/>
              <a:t>30</a:t>
            </a:fld>
            <a:endParaRPr kumimoji="1" lang="ja-JP" altLang="en-US"/>
          </a:p>
        </p:txBody>
      </p:sp>
    </p:spTree>
    <p:extLst>
      <p:ext uri="{BB962C8B-B14F-4D97-AF65-F5344CB8AC3E}">
        <p14:creationId xmlns:p14="http://schemas.microsoft.com/office/powerpoint/2010/main" val="387516071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2EF3DF87-1D6B-4B76-8200-A4445FD39664}" type="slidenum">
              <a:rPr kumimoji="1" lang="ja-JP" altLang="en-US" smtClean="0"/>
              <a:t>32</a:t>
            </a:fld>
            <a:endParaRPr kumimoji="1" lang="ja-JP" altLang="en-US"/>
          </a:p>
        </p:txBody>
      </p:sp>
    </p:spTree>
    <p:extLst>
      <p:ext uri="{BB962C8B-B14F-4D97-AF65-F5344CB8AC3E}">
        <p14:creationId xmlns:p14="http://schemas.microsoft.com/office/powerpoint/2010/main" val="71089423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2EF3DF87-1D6B-4B76-8200-A4445FD39664}" type="slidenum">
              <a:rPr kumimoji="1" lang="ja-JP" altLang="en-US" smtClean="0"/>
              <a:t>34</a:t>
            </a:fld>
            <a:endParaRPr kumimoji="1" lang="ja-JP" altLang="en-US"/>
          </a:p>
        </p:txBody>
      </p:sp>
    </p:spTree>
    <p:extLst>
      <p:ext uri="{BB962C8B-B14F-4D97-AF65-F5344CB8AC3E}">
        <p14:creationId xmlns:p14="http://schemas.microsoft.com/office/powerpoint/2010/main" val="40932840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まず研究の背景を説明します。</a:t>
            </a:r>
          </a:p>
        </p:txBody>
      </p:sp>
      <p:sp>
        <p:nvSpPr>
          <p:cNvPr id="4" name="スライド番号プレースホルダー 3"/>
          <p:cNvSpPr>
            <a:spLocks noGrp="1"/>
          </p:cNvSpPr>
          <p:nvPr>
            <p:ph type="sldNum" sz="quarter" idx="10"/>
          </p:nvPr>
        </p:nvSpPr>
        <p:spPr/>
        <p:txBody>
          <a:bodyPr/>
          <a:lstStyle/>
          <a:p>
            <a:fld id="{2EF3DF87-1D6B-4B76-8200-A4445FD39664}" type="slidenum">
              <a:rPr kumimoji="1" lang="ja-JP" altLang="en-US" smtClean="0"/>
              <a:t>3</a:t>
            </a:fld>
            <a:endParaRPr kumimoji="1" lang="ja-JP" altLang="en-US"/>
          </a:p>
        </p:txBody>
      </p:sp>
    </p:spTree>
    <p:extLst>
      <p:ext uri="{BB962C8B-B14F-4D97-AF65-F5344CB8AC3E}">
        <p14:creationId xmlns:p14="http://schemas.microsoft.com/office/powerpoint/2010/main" val="15495010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effectLst/>
              </a:rPr>
              <a:t>合成開口レーダ</a:t>
            </a:r>
            <a:r>
              <a:rPr lang="en-US" altLang="ja-JP" dirty="0">
                <a:effectLst/>
              </a:rPr>
              <a:t>(</a:t>
            </a:r>
            <a:r>
              <a:rPr lang="en-US" altLang="ja-JP" dirty="0" err="1">
                <a:effectLst/>
              </a:rPr>
              <a:t>SAR:synthetic</a:t>
            </a:r>
            <a:r>
              <a:rPr lang="en-US" altLang="ja-JP" dirty="0">
                <a:effectLst/>
              </a:rPr>
              <a:t> aperture radar)</a:t>
            </a:r>
            <a:r>
              <a:rPr lang="ja-JP" altLang="en-US" dirty="0">
                <a:effectLst/>
              </a:rPr>
              <a:t>は航空機や人工衛星などのように搭載できるアンテナの大きさに制限があるときに用いられている技術で、空間的に移動しながら観測を行うことで仮想的に大きな開口面のアンテナを作って分解能を高める技術です。</a:t>
            </a:r>
            <a:r>
              <a:rPr lang="en-US" altLang="ja-JP" dirty="0">
                <a:effectLst/>
              </a:rPr>
              <a:t>SAR </a:t>
            </a:r>
            <a:r>
              <a:rPr lang="ja-JP" altLang="en-US" dirty="0">
                <a:effectLst/>
              </a:rPr>
              <a:t>は、アンテナ自身から電波を照射し地表面から返ってきた電波を観測する能動型のセンサであるため、夜でも観測を行うことができます。また、波長が長いマイクロ波を用いているので天候にも左右されずに観測を行うことができます。これらの利点から</a:t>
            </a:r>
            <a:r>
              <a:rPr lang="en-US" altLang="ja-JP" dirty="0">
                <a:effectLst/>
              </a:rPr>
              <a:t>SAR </a:t>
            </a:r>
            <a:r>
              <a:rPr lang="ja-JP" altLang="en-US" dirty="0">
                <a:effectLst/>
              </a:rPr>
              <a:t>はリモートセンシングによる地球観測において重要な役割を果たしていて、現在に至るまで</a:t>
            </a:r>
            <a:r>
              <a:rPr lang="en-US" altLang="ja-JP" dirty="0">
                <a:effectLst/>
              </a:rPr>
              <a:t>SAR </a:t>
            </a:r>
            <a:r>
              <a:rPr lang="ja-JP" altLang="en-US" dirty="0">
                <a:effectLst/>
              </a:rPr>
              <a:t>を使って極地や熱帯地域、海洋などの様々な地域の広域的な観測が継続的に行われています。</a:t>
            </a:r>
          </a:p>
        </p:txBody>
      </p:sp>
      <p:sp>
        <p:nvSpPr>
          <p:cNvPr id="4" name="スライド番号プレースホルダー 3"/>
          <p:cNvSpPr>
            <a:spLocks noGrp="1"/>
          </p:cNvSpPr>
          <p:nvPr>
            <p:ph type="sldNum" sz="quarter" idx="10"/>
          </p:nvPr>
        </p:nvSpPr>
        <p:spPr/>
        <p:txBody>
          <a:bodyPr/>
          <a:lstStyle/>
          <a:p>
            <a:fld id="{2EF3DF87-1D6B-4B76-8200-A4445FD39664}" type="slidenum">
              <a:rPr kumimoji="1" lang="ja-JP" altLang="en-US" smtClean="0"/>
              <a:t>4</a:t>
            </a:fld>
            <a:endParaRPr kumimoji="1" lang="ja-JP" altLang="en-US"/>
          </a:p>
        </p:txBody>
      </p:sp>
    </p:spTree>
    <p:extLst>
      <p:ext uri="{BB962C8B-B14F-4D97-AF65-F5344CB8AC3E}">
        <p14:creationId xmlns:p14="http://schemas.microsoft.com/office/powerpoint/2010/main" val="20680616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effectLst/>
              </a:rPr>
              <a:t>従来は単偏波のみを利用していましたが、最近では多偏波を利用することができるようになり、多偏波合成開口レーダ</a:t>
            </a:r>
            <a:r>
              <a:rPr lang="en-US" altLang="ja-JP" dirty="0">
                <a:effectLst/>
              </a:rPr>
              <a:t>(</a:t>
            </a:r>
            <a:r>
              <a:rPr lang="en-US" altLang="ja-JP" dirty="0" err="1">
                <a:effectLst/>
              </a:rPr>
              <a:t>PolSAR:polarimetric</a:t>
            </a:r>
            <a:r>
              <a:rPr lang="en-US" altLang="ja-JP" dirty="0">
                <a:effectLst/>
              </a:rPr>
              <a:t> synthetic aperture radar)</a:t>
            </a:r>
            <a:r>
              <a:rPr lang="ja-JP" altLang="en-US" dirty="0">
                <a:effectLst/>
              </a:rPr>
              <a:t>の研究が進んでいます。多偏波を利用することで観測地域のより詳細な情報を得ることができるようになります。</a:t>
            </a:r>
            <a:r>
              <a:rPr lang="en-US" altLang="ja-JP" dirty="0" err="1">
                <a:effectLst/>
              </a:rPr>
              <a:t>PolSAR</a:t>
            </a:r>
            <a:r>
              <a:rPr lang="ja-JP" altLang="en-US" dirty="0">
                <a:effectLst/>
              </a:rPr>
              <a:t>の代表的な利用先の一つに地表分類があります。</a:t>
            </a:r>
            <a:r>
              <a:rPr lang="en-US" altLang="ja-JP" dirty="0" err="1">
                <a:effectLst/>
              </a:rPr>
              <a:t>PolSAR</a:t>
            </a:r>
            <a:r>
              <a:rPr lang="ja-JP" altLang="en-US" dirty="0">
                <a:effectLst/>
              </a:rPr>
              <a:t>によって取得された地表からの後方散乱特性の情報を利用すると、観測地域が森、草原、湖、街などの内どれに該当するのか分類することができます。</a:t>
            </a:r>
            <a:endParaRPr kumimoji="1" lang="ja-JP" altLang="en-US" dirty="0"/>
          </a:p>
        </p:txBody>
      </p:sp>
      <p:sp>
        <p:nvSpPr>
          <p:cNvPr id="4" name="スライド番号プレースホルダー 3"/>
          <p:cNvSpPr>
            <a:spLocks noGrp="1"/>
          </p:cNvSpPr>
          <p:nvPr>
            <p:ph type="sldNum" sz="quarter" idx="10"/>
          </p:nvPr>
        </p:nvSpPr>
        <p:spPr/>
        <p:txBody>
          <a:bodyPr/>
          <a:lstStyle/>
          <a:p>
            <a:fld id="{2EF3DF87-1D6B-4B76-8200-A4445FD39664}" type="slidenum">
              <a:rPr kumimoji="1" lang="ja-JP" altLang="en-US" smtClean="0"/>
              <a:t>5</a:t>
            </a:fld>
            <a:endParaRPr kumimoji="1" lang="ja-JP" altLang="en-US"/>
          </a:p>
        </p:txBody>
      </p:sp>
    </p:spTree>
    <p:extLst>
      <p:ext uri="{BB962C8B-B14F-4D97-AF65-F5344CB8AC3E}">
        <p14:creationId xmlns:p14="http://schemas.microsoft.com/office/powerpoint/2010/main" val="6691779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2EF3DF87-1D6B-4B76-8200-A4445FD39664}" type="slidenum">
              <a:rPr kumimoji="1" lang="ja-JP" altLang="en-US" smtClean="0"/>
              <a:t>6</a:t>
            </a:fld>
            <a:endParaRPr kumimoji="1" lang="ja-JP" altLang="en-US"/>
          </a:p>
        </p:txBody>
      </p:sp>
    </p:spTree>
    <p:extLst>
      <p:ext uri="{BB962C8B-B14F-4D97-AF65-F5344CB8AC3E}">
        <p14:creationId xmlns:p14="http://schemas.microsoft.com/office/powerpoint/2010/main" val="9644622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2EF3DF87-1D6B-4B76-8200-A4445FD39664}" type="slidenum">
              <a:rPr kumimoji="1" lang="ja-JP" altLang="en-US" smtClean="0"/>
              <a:t>7</a:t>
            </a:fld>
            <a:endParaRPr kumimoji="1" lang="ja-JP" altLang="en-US"/>
          </a:p>
        </p:txBody>
      </p:sp>
    </p:spTree>
    <p:extLst>
      <p:ext uri="{BB962C8B-B14F-4D97-AF65-F5344CB8AC3E}">
        <p14:creationId xmlns:p14="http://schemas.microsoft.com/office/powerpoint/2010/main" val="31524325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これまでの</a:t>
            </a:r>
            <a:r>
              <a:rPr kumimoji="1" lang="en-US" altLang="ja-JP" dirty="0"/>
              <a:t>QNN</a:t>
            </a:r>
            <a:r>
              <a:rPr kumimoji="1" lang="ja-JP" altLang="en-US" dirty="0"/>
              <a:t>の手法にはいくつか問題が存在しました。街のエリアにおいて、建物がレーダに対して角度をもって面していると複雑な散乱機構となり森として分類されてしまいます。また、湖や海は通常鏡面反射するのでほとんど信号が帰ってきませんが、風が吹いて水面が波うっていると信号が観測され草原のクラスに分類されてしまいます。これらの問題を本研究では</a:t>
            </a:r>
            <a:r>
              <a:rPr kumimoji="1" lang="en-US" altLang="ja-JP" dirty="0"/>
              <a:t>Interferometric SAR</a:t>
            </a:r>
            <a:r>
              <a:rPr kumimoji="1" lang="ja-JP" altLang="en-US" dirty="0"/>
              <a:t>の情報も使うことで解決することを目指します。</a:t>
            </a:r>
            <a:endParaRPr kumimoji="1" lang="en-US" altLang="ja-JP" dirty="0"/>
          </a:p>
        </p:txBody>
      </p:sp>
      <p:sp>
        <p:nvSpPr>
          <p:cNvPr id="4" name="スライド番号プレースホルダー 3"/>
          <p:cNvSpPr>
            <a:spLocks noGrp="1"/>
          </p:cNvSpPr>
          <p:nvPr>
            <p:ph type="sldNum" sz="quarter" idx="5"/>
          </p:nvPr>
        </p:nvSpPr>
        <p:spPr/>
        <p:txBody>
          <a:bodyPr/>
          <a:lstStyle/>
          <a:p>
            <a:fld id="{2EF3DF87-1D6B-4B76-8200-A4445FD39664}" type="slidenum">
              <a:rPr kumimoji="1" lang="ja-JP" altLang="en-US" smtClean="0"/>
              <a:t>9</a:t>
            </a:fld>
            <a:endParaRPr kumimoji="1" lang="ja-JP" altLang="en-US"/>
          </a:p>
        </p:txBody>
      </p:sp>
    </p:spTree>
    <p:extLst>
      <p:ext uri="{BB962C8B-B14F-4D97-AF65-F5344CB8AC3E}">
        <p14:creationId xmlns:p14="http://schemas.microsoft.com/office/powerpoint/2010/main" val="11944178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435350" y="849313"/>
            <a:ext cx="3055938" cy="2293937"/>
          </a:xfrm>
        </p:spPr>
      </p:sp>
      <p:sp>
        <p:nvSpPr>
          <p:cNvPr id="3" name="ノート プレースホルダー 2"/>
          <p:cNvSpPr>
            <a:spLocks noGrp="1"/>
          </p:cNvSpPr>
          <p:nvPr>
            <p:ph type="body" idx="1"/>
          </p:nvPr>
        </p:nvSpPr>
        <p:spPr/>
        <p:txBody>
          <a:bodyPr/>
          <a:lstStyle/>
          <a:p>
            <a:pPr defTabSz="914124">
              <a:defRPr/>
            </a:pPr>
            <a:r>
              <a:rPr kumimoji="1" lang="en-US" altLang="ja-JP" dirty="0"/>
              <a:t>interferometric synthetic aperture radar </a:t>
            </a:r>
            <a:r>
              <a:rPr kumimoji="1" lang="en-US" altLang="ja-JP" dirty="0" err="1"/>
              <a:t>InSAR</a:t>
            </a:r>
            <a:r>
              <a:rPr kumimoji="1" lang="ja-JP" altLang="en-US" dirty="0"/>
              <a:t>は</a:t>
            </a:r>
            <a:r>
              <a:rPr kumimoji="1" lang="en-US" altLang="ja-JP" dirty="0"/>
              <a:t>SAR</a:t>
            </a:r>
            <a:r>
              <a:rPr kumimoji="1" lang="ja-JP" altLang="en-US" dirty="0"/>
              <a:t>の応用技術の一つです。図のように少しずれた位置にある人工衛星から地表面に電波を照射し返ってきた信号を観測して干渉画像を作成します。</a:t>
            </a:r>
            <a:r>
              <a:rPr kumimoji="1" lang="en-US" altLang="ja-JP" dirty="0"/>
              <a:t>master</a:t>
            </a:r>
            <a:r>
              <a:rPr kumimoji="1" lang="ja-JP" altLang="en-US" dirty="0"/>
              <a:t>と</a:t>
            </a:r>
            <a:r>
              <a:rPr kumimoji="1" lang="en-US" altLang="ja-JP" dirty="0"/>
              <a:t>slave</a:t>
            </a:r>
            <a:r>
              <a:rPr kumimoji="1" lang="ja-JP" altLang="en-US" dirty="0"/>
              <a:t>のデータからは情報が得られませんが、干渉画像を作成することでこのような干渉縞を観測することができます。そして幾何学的な関係から干渉画像の位相から</a:t>
            </a:r>
            <a:r>
              <a:rPr lang="ja-JP" altLang="en-US" dirty="0"/>
              <a:t>標高を求めることができます。しかし、</a:t>
            </a:r>
            <a:r>
              <a:rPr kumimoji="1" lang="ja-JP" altLang="en-US" dirty="0"/>
              <a:t>干渉画像の各ピクセルが持つ値は</a:t>
            </a:r>
            <a:r>
              <a:rPr kumimoji="1" lang="en-US" altLang="ja-JP" dirty="0"/>
              <a:t>-</a:t>
            </a:r>
            <a:r>
              <a:rPr kumimoji="1" lang="en-US" altLang="ja-JP" dirty="0" err="1"/>
              <a:t>pai</a:t>
            </a:r>
            <a:r>
              <a:rPr kumimoji="1" lang="ja-JP" altLang="en-US" dirty="0"/>
              <a:t>から</a:t>
            </a:r>
            <a:r>
              <a:rPr kumimoji="1" lang="en-US" altLang="ja-JP" dirty="0" err="1"/>
              <a:t>pai</a:t>
            </a:r>
            <a:r>
              <a:rPr kumimoji="1" lang="ja-JP" altLang="en-US" dirty="0"/>
              <a:t>の範囲に折りたたまれているので、アンラップという作業によりこの折りたたみを解消すると標高図を作成することができます。</a:t>
            </a:r>
            <a:endParaRPr lang="en-US" altLang="ja-JP" dirty="0">
              <a:solidFill>
                <a:schemeClr val="bg1"/>
              </a:solidFill>
            </a:endParaRPr>
          </a:p>
        </p:txBody>
      </p:sp>
      <p:sp>
        <p:nvSpPr>
          <p:cNvPr id="4" name="スライド番号プレースホルダー 3"/>
          <p:cNvSpPr>
            <a:spLocks noGrp="1"/>
          </p:cNvSpPr>
          <p:nvPr>
            <p:ph type="sldNum" sz="quarter" idx="10"/>
          </p:nvPr>
        </p:nvSpPr>
        <p:spPr/>
        <p:txBody>
          <a:bodyPr/>
          <a:lstStyle/>
          <a:p>
            <a:fld id="{107635B0-4AC5-4D47-A6C8-0727FEA69A39}" type="slidenum">
              <a:rPr kumimoji="1" lang="ja-JP" altLang="en-US" smtClean="0"/>
              <a:t>10</a:t>
            </a:fld>
            <a:endParaRPr kumimoji="1" lang="ja-JP" altLang="en-US"/>
          </a:p>
        </p:txBody>
      </p:sp>
    </p:spTree>
    <p:extLst>
      <p:ext uri="{BB962C8B-B14F-4D97-AF65-F5344CB8AC3E}">
        <p14:creationId xmlns:p14="http://schemas.microsoft.com/office/powerpoint/2010/main" val="4513366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ja-JP" altLang="en-US"/>
              <a:t>マスター タイトルの書式設定</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B518442F-C00B-4B59-B8D2-72CBFB47DA60}" type="datetime1">
              <a:rPr kumimoji="1" lang="ja-JP" altLang="en-US" smtClean="0"/>
              <a:t>2018/11/1</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41EAE3CB-22B8-438F-87FC-FA4C7B2C7D05}" type="slidenum">
              <a:rPr kumimoji="1" lang="ja-JP" altLang="en-US" smtClean="0"/>
              <a:t>‹#›</a:t>
            </a:fld>
            <a:endParaRPr kumimoji="1" lang="ja-JP" altLang="en-US"/>
          </a:p>
        </p:txBody>
      </p:sp>
    </p:spTree>
    <p:extLst>
      <p:ext uri="{BB962C8B-B14F-4D97-AF65-F5344CB8AC3E}">
        <p14:creationId xmlns:p14="http://schemas.microsoft.com/office/powerpoint/2010/main" val="2071700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715003A0-B004-4106-9D82-E2CD2499F805}" type="datetime1">
              <a:rPr kumimoji="1" lang="ja-JP" altLang="en-US" smtClean="0"/>
              <a:t>2018/11/1</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41EAE3CB-22B8-438F-87FC-FA4C7B2C7D05}" type="slidenum">
              <a:rPr kumimoji="1" lang="ja-JP" altLang="en-US" smtClean="0"/>
              <a:t>‹#›</a:t>
            </a:fld>
            <a:endParaRPr kumimoji="1" lang="ja-JP" altLang="en-US"/>
          </a:p>
        </p:txBody>
      </p:sp>
    </p:spTree>
    <p:extLst>
      <p:ext uri="{BB962C8B-B14F-4D97-AF65-F5344CB8AC3E}">
        <p14:creationId xmlns:p14="http://schemas.microsoft.com/office/powerpoint/2010/main" val="24429475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5608A11F-C8D7-4C87-8362-FAB1E41B501D}" type="datetime1">
              <a:rPr kumimoji="1" lang="ja-JP" altLang="en-US" smtClean="0"/>
              <a:t>2018/11/1</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41EAE3CB-22B8-438F-87FC-FA4C7B2C7D05}" type="slidenum">
              <a:rPr kumimoji="1" lang="ja-JP" altLang="en-US" smtClean="0"/>
              <a:t>‹#›</a:t>
            </a:fld>
            <a:endParaRPr kumimoji="1" lang="ja-JP" altLang="en-US"/>
          </a:p>
        </p:txBody>
      </p:sp>
    </p:spTree>
    <p:extLst>
      <p:ext uri="{BB962C8B-B14F-4D97-AF65-F5344CB8AC3E}">
        <p14:creationId xmlns:p14="http://schemas.microsoft.com/office/powerpoint/2010/main" val="10053715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9D3A7A3-1538-4C32-B8C9-F21647C5BEAF}"/>
              </a:ext>
            </a:extLst>
          </p:cNvPr>
          <p:cNvSpPr>
            <a:spLocks noGrp="1"/>
          </p:cNvSpPr>
          <p:nvPr>
            <p:ph type="ctrTitle"/>
          </p:nvPr>
        </p:nvSpPr>
        <p:spPr>
          <a:xfrm>
            <a:off x="1143000" y="1122363"/>
            <a:ext cx="6858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B118DFCA-8CF9-49CE-8CFE-66F241886FF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4E649B70-380A-450E-8F58-35CCCB7C8684}"/>
              </a:ext>
            </a:extLst>
          </p:cNvPr>
          <p:cNvSpPr>
            <a:spLocks noGrp="1"/>
          </p:cNvSpPr>
          <p:nvPr>
            <p:ph type="dt" sz="half" idx="10"/>
          </p:nvPr>
        </p:nvSpPr>
        <p:spPr/>
        <p:txBody>
          <a:bodyPr/>
          <a:lstStyle/>
          <a:p>
            <a:fld id="{F202BD54-667C-4AE8-8912-70FD8A6EBCE4}" type="datetime1">
              <a:rPr kumimoji="1" lang="ja-JP" altLang="en-US" smtClean="0"/>
              <a:t>2018/11/1</a:t>
            </a:fld>
            <a:endParaRPr kumimoji="1" lang="ja-JP" altLang="en-US"/>
          </a:p>
        </p:txBody>
      </p:sp>
      <p:sp>
        <p:nvSpPr>
          <p:cNvPr id="5" name="フッター プレースホルダー 4">
            <a:extLst>
              <a:ext uri="{FF2B5EF4-FFF2-40B4-BE49-F238E27FC236}">
                <a16:creationId xmlns:a16="http://schemas.microsoft.com/office/drawing/2014/main" id="{1B6D216A-DFFE-4001-B9B9-B7B40D98552B}"/>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097D16DB-88B9-4C6B-AC09-BFDDED388D25}"/>
              </a:ext>
            </a:extLst>
          </p:cNvPr>
          <p:cNvSpPr>
            <a:spLocks noGrp="1"/>
          </p:cNvSpPr>
          <p:nvPr>
            <p:ph type="sldNum" sz="quarter" idx="12"/>
          </p:nvPr>
        </p:nvSpPr>
        <p:spPr/>
        <p:txBody>
          <a:bodyPr/>
          <a:lstStyle/>
          <a:p>
            <a:fld id="{1E6DCC25-B2E1-4527-828E-1B7F11CAA00D}" type="slidenum">
              <a:rPr kumimoji="1" lang="ja-JP" altLang="en-US" smtClean="0"/>
              <a:t>‹#›</a:t>
            </a:fld>
            <a:endParaRPr kumimoji="1" lang="ja-JP" altLang="en-US"/>
          </a:p>
        </p:txBody>
      </p:sp>
    </p:spTree>
    <p:extLst>
      <p:ext uri="{BB962C8B-B14F-4D97-AF65-F5344CB8AC3E}">
        <p14:creationId xmlns:p14="http://schemas.microsoft.com/office/powerpoint/2010/main" val="16038350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E28ED70-5A13-4BCB-A6C6-48AAFDA1211F}"/>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8059CE55-46FB-4EC5-8A53-2C4B7DF3DCB2}"/>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638C8C4A-9F8A-4720-B2BC-3779E74537D7}"/>
              </a:ext>
            </a:extLst>
          </p:cNvPr>
          <p:cNvSpPr>
            <a:spLocks noGrp="1"/>
          </p:cNvSpPr>
          <p:nvPr>
            <p:ph type="dt" sz="half" idx="10"/>
          </p:nvPr>
        </p:nvSpPr>
        <p:spPr/>
        <p:txBody>
          <a:bodyPr/>
          <a:lstStyle/>
          <a:p>
            <a:fld id="{FC076FAD-EF83-49D4-BE45-6E181C4D4D4B}" type="datetime1">
              <a:rPr kumimoji="1" lang="ja-JP" altLang="en-US" smtClean="0"/>
              <a:t>2018/11/1</a:t>
            </a:fld>
            <a:endParaRPr kumimoji="1" lang="ja-JP" altLang="en-US"/>
          </a:p>
        </p:txBody>
      </p:sp>
      <p:sp>
        <p:nvSpPr>
          <p:cNvPr id="5" name="フッター プレースホルダー 4">
            <a:extLst>
              <a:ext uri="{FF2B5EF4-FFF2-40B4-BE49-F238E27FC236}">
                <a16:creationId xmlns:a16="http://schemas.microsoft.com/office/drawing/2014/main" id="{24442844-AEB6-487A-805C-3480106119F3}"/>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87025A5B-2CDD-4E60-93B6-595E947AC323}"/>
              </a:ext>
            </a:extLst>
          </p:cNvPr>
          <p:cNvSpPr>
            <a:spLocks noGrp="1"/>
          </p:cNvSpPr>
          <p:nvPr>
            <p:ph type="sldNum" sz="quarter" idx="12"/>
          </p:nvPr>
        </p:nvSpPr>
        <p:spPr/>
        <p:txBody>
          <a:bodyPr/>
          <a:lstStyle/>
          <a:p>
            <a:fld id="{1E6DCC25-B2E1-4527-828E-1B7F11CAA00D}" type="slidenum">
              <a:rPr kumimoji="1" lang="ja-JP" altLang="en-US" smtClean="0"/>
              <a:t>‹#›</a:t>
            </a:fld>
            <a:endParaRPr kumimoji="1" lang="ja-JP" altLang="en-US"/>
          </a:p>
        </p:txBody>
      </p:sp>
    </p:spTree>
    <p:extLst>
      <p:ext uri="{BB962C8B-B14F-4D97-AF65-F5344CB8AC3E}">
        <p14:creationId xmlns:p14="http://schemas.microsoft.com/office/powerpoint/2010/main" val="339694745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58A3F32-4BE7-4BEF-9DF2-08E7122F37CB}"/>
              </a:ext>
            </a:extLst>
          </p:cNvPr>
          <p:cNvSpPr>
            <a:spLocks noGrp="1"/>
          </p:cNvSpPr>
          <p:nvPr>
            <p:ph type="title"/>
          </p:nvPr>
        </p:nvSpPr>
        <p:spPr>
          <a:xfrm>
            <a:off x="623888" y="1709738"/>
            <a:ext cx="78867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5C8329BB-D2BB-46DC-8CBB-CF5FA7551C93}"/>
              </a:ext>
            </a:extLst>
          </p:cNvPr>
          <p:cNvSpPr>
            <a:spLocks noGrp="1"/>
          </p:cNvSpPr>
          <p:nvPr>
            <p:ph type="body" idx="1"/>
          </p:nvPr>
        </p:nvSpPr>
        <p:spPr>
          <a:xfrm>
            <a:off x="623888" y="4589463"/>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7A7E1EBD-D124-4BF6-B364-739486AB1657}"/>
              </a:ext>
            </a:extLst>
          </p:cNvPr>
          <p:cNvSpPr>
            <a:spLocks noGrp="1"/>
          </p:cNvSpPr>
          <p:nvPr>
            <p:ph type="dt" sz="half" idx="10"/>
          </p:nvPr>
        </p:nvSpPr>
        <p:spPr/>
        <p:txBody>
          <a:bodyPr/>
          <a:lstStyle/>
          <a:p>
            <a:fld id="{D8D4918C-C24D-4C81-8814-97A297779D43}" type="datetime1">
              <a:rPr kumimoji="1" lang="ja-JP" altLang="en-US" smtClean="0"/>
              <a:t>2018/11/1</a:t>
            </a:fld>
            <a:endParaRPr kumimoji="1" lang="ja-JP" altLang="en-US"/>
          </a:p>
        </p:txBody>
      </p:sp>
      <p:sp>
        <p:nvSpPr>
          <p:cNvPr id="5" name="フッター プレースホルダー 4">
            <a:extLst>
              <a:ext uri="{FF2B5EF4-FFF2-40B4-BE49-F238E27FC236}">
                <a16:creationId xmlns:a16="http://schemas.microsoft.com/office/drawing/2014/main" id="{DEAFBA91-6A09-47F6-8F21-FCD3581DD321}"/>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F94E2101-CAB3-45C5-A4CF-82952FEDFBC6}"/>
              </a:ext>
            </a:extLst>
          </p:cNvPr>
          <p:cNvSpPr>
            <a:spLocks noGrp="1"/>
          </p:cNvSpPr>
          <p:nvPr>
            <p:ph type="sldNum" sz="quarter" idx="12"/>
          </p:nvPr>
        </p:nvSpPr>
        <p:spPr/>
        <p:txBody>
          <a:bodyPr/>
          <a:lstStyle/>
          <a:p>
            <a:fld id="{1E6DCC25-B2E1-4527-828E-1B7F11CAA00D}" type="slidenum">
              <a:rPr kumimoji="1" lang="ja-JP" altLang="en-US" smtClean="0"/>
              <a:t>‹#›</a:t>
            </a:fld>
            <a:endParaRPr kumimoji="1" lang="ja-JP" altLang="en-US"/>
          </a:p>
        </p:txBody>
      </p:sp>
    </p:spTree>
    <p:extLst>
      <p:ext uri="{BB962C8B-B14F-4D97-AF65-F5344CB8AC3E}">
        <p14:creationId xmlns:p14="http://schemas.microsoft.com/office/powerpoint/2010/main" val="302600247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95CBAB4-F461-4DB4-B60B-06D5E868B1A6}"/>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6A21E621-3413-4F4A-8348-62F4780C9523}"/>
              </a:ext>
            </a:extLst>
          </p:cNvPr>
          <p:cNvSpPr>
            <a:spLocks noGrp="1"/>
          </p:cNvSpPr>
          <p:nvPr>
            <p:ph sz="half" idx="1"/>
          </p:nvPr>
        </p:nvSpPr>
        <p:spPr>
          <a:xfrm>
            <a:off x="628650" y="1825625"/>
            <a:ext cx="386715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BE9289A2-3C41-46F5-B87D-509048606B34}"/>
              </a:ext>
            </a:extLst>
          </p:cNvPr>
          <p:cNvSpPr>
            <a:spLocks noGrp="1"/>
          </p:cNvSpPr>
          <p:nvPr>
            <p:ph sz="half" idx="2"/>
          </p:nvPr>
        </p:nvSpPr>
        <p:spPr>
          <a:xfrm>
            <a:off x="4648200" y="1825625"/>
            <a:ext cx="386715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EAE5CB6D-FF3F-492F-A4A8-EA850F03B9C7}"/>
              </a:ext>
            </a:extLst>
          </p:cNvPr>
          <p:cNvSpPr>
            <a:spLocks noGrp="1"/>
          </p:cNvSpPr>
          <p:nvPr>
            <p:ph type="dt" sz="half" idx="10"/>
          </p:nvPr>
        </p:nvSpPr>
        <p:spPr/>
        <p:txBody>
          <a:bodyPr/>
          <a:lstStyle/>
          <a:p>
            <a:fld id="{098F900E-9A8D-43E9-862D-FD8909B065B7}" type="datetime1">
              <a:rPr kumimoji="1" lang="ja-JP" altLang="en-US" smtClean="0"/>
              <a:t>2018/11/1</a:t>
            </a:fld>
            <a:endParaRPr kumimoji="1" lang="ja-JP" altLang="en-US"/>
          </a:p>
        </p:txBody>
      </p:sp>
      <p:sp>
        <p:nvSpPr>
          <p:cNvPr id="6" name="フッター プレースホルダー 5">
            <a:extLst>
              <a:ext uri="{FF2B5EF4-FFF2-40B4-BE49-F238E27FC236}">
                <a16:creationId xmlns:a16="http://schemas.microsoft.com/office/drawing/2014/main" id="{D0699F33-67B3-4E6A-AF10-98D6087EF94D}"/>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DD2720D8-93AF-4B32-953E-F6E0D838715E}"/>
              </a:ext>
            </a:extLst>
          </p:cNvPr>
          <p:cNvSpPr>
            <a:spLocks noGrp="1"/>
          </p:cNvSpPr>
          <p:nvPr>
            <p:ph type="sldNum" sz="quarter" idx="12"/>
          </p:nvPr>
        </p:nvSpPr>
        <p:spPr/>
        <p:txBody>
          <a:bodyPr/>
          <a:lstStyle/>
          <a:p>
            <a:fld id="{1E6DCC25-B2E1-4527-828E-1B7F11CAA00D}" type="slidenum">
              <a:rPr kumimoji="1" lang="ja-JP" altLang="en-US" smtClean="0"/>
              <a:t>‹#›</a:t>
            </a:fld>
            <a:endParaRPr kumimoji="1" lang="ja-JP" altLang="en-US"/>
          </a:p>
        </p:txBody>
      </p:sp>
    </p:spTree>
    <p:extLst>
      <p:ext uri="{BB962C8B-B14F-4D97-AF65-F5344CB8AC3E}">
        <p14:creationId xmlns:p14="http://schemas.microsoft.com/office/powerpoint/2010/main" val="125323757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2C1F892-7132-4E50-951B-8AB6FC157780}"/>
              </a:ext>
            </a:extLst>
          </p:cNvPr>
          <p:cNvSpPr>
            <a:spLocks noGrp="1"/>
          </p:cNvSpPr>
          <p:nvPr>
            <p:ph type="title"/>
          </p:nvPr>
        </p:nvSpPr>
        <p:spPr>
          <a:xfrm>
            <a:off x="630238" y="365125"/>
            <a:ext cx="78867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5A2B084D-7380-4EFE-B5E1-C97C51EF7BD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F4B39AC4-CF0C-47C0-8B46-15AB31D372A8}"/>
              </a:ext>
            </a:extLst>
          </p:cNvPr>
          <p:cNvSpPr>
            <a:spLocks noGrp="1"/>
          </p:cNvSpPr>
          <p:nvPr>
            <p:ph sz="half" idx="2"/>
          </p:nvPr>
        </p:nvSpPr>
        <p:spPr>
          <a:xfrm>
            <a:off x="630238" y="2505075"/>
            <a:ext cx="386873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65928511-3DE6-4502-BE0E-317D02EEBF7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9346541C-CF0D-4093-B573-AD1CA9396E14}"/>
              </a:ext>
            </a:extLst>
          </p:cNvPr>
          <p:cNvSpPr>
            <a:spLocks noGrp="1"/>
          </p:cNvSpPr>
          <p:nvPr>
            <p:ph sz="quarter" idx="4"/>
          </p:nvPr>
        </p:nvSpPr>
        <p:spPr>
          <a:xfrm>
            <a:off x="4629150" y="2505075"/>
            <a:ext cx="38877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EFED40B4-2771-4E19-B41E-DC850D843F96}"/>
              </a:ext>
            </a:extLst>
          </p:cNvPr>
          <p:cNvSpPr>
            <a:spLocks noGrp="1"/>
          </p:cNvSpPr>
          <p:nvPr>
            <p:ph type="dt" sz="half" idx="10"/>
          </p:nvPr>
        </p:nvSpPr>
        <p:spPr/>
        <p:txBody>
          <a:bodyPr/>
          <a:lstStyle/>
          <a:p>
            <a:fld id="{999D4D0D-2B0A-483D-B09F-5E95E891B152}" type="datetime1">
              <a:rPr kumimoji="1" lang="ja-JP" altLang="en-US" smtClean="0"/>
              <a:t>2018/11/1</a:t>
            </a:fld>
            <a:endParaRPr kumimoji="1" lang="ja-JP" altLang="en-US"/>
          </a:p>
        </p:txBody>
      </p:sp>
      <p:sp>
        <p:nvSpPr>
          <p:cNvPr id="8" name="フッター プレースホルダー 7">
            <a:extLst>
              <a:ext uri="{FF2B5EF4-FFF2-40B4-BE49-F238E27FC236}">
                <a16:creationId xmlns:a16="http://schemas.microsoft.com/office/drawing/2014/main" id="{EBF4D513-D8F4-4FD0-B806-91FB54150704}"/>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4EEA3CCF-E775-4514-995F-299492D60E5A}"/>
              </a:ext>
            </a:extLst>
          </p:cNvPr>
          <p:cNvSpPr>
            <a:spLocks noGrp="1"/>
          </p:cNvSpPr>
          <p:nvPr>
            <p:ph type="sldNum" sz="quarter" idx="12"/>
          </p:nvPr>
        </p:nvSpPr>
        <p:spPr/>
        <p:txBody>
          <a:bodyPr/>
          <a:lstStyle/>
          <a:p>
            <a:fld id="{1E6DCC25-B2E1-4527-828E-1B7F11CAA00D}" type="slidenum">
              <a:rPr kumimoji="1" lang="ja-JP" altLang="en-US" smtClean="0"/>
              <a:t>‹#›</a:t>
            </a:fld>
            <a:endParaRPr kumimoji="1" lang="ja-JP" altLang="en-US"/>
          </a:p>
        </p:txBody>
      </p:sp>
    </p:spTree>
    <p:extLst>
      <p:ext uri="{BB962C8B-B14F-4D97-AF65-F5344CB8AC3E}">
        <p14:creationId xmlns:p14="http://schemas.microsoft.com/office/powerpoint/2010/main" val="322278692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20024D4-EBAB-479C-9210-4BB4E6B7BB7D}"/>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982983D1-5230-4717-AC21-3BBB657560A7}"/>
              </a:ext>
            </a:extLst>
          </p:cNvPr>
          <p:cNvSpPr>
            <a:spLocks noGrp="1"/>
          </p:cNvSpPr>
          <p:nvPr>
            <p:ph type="dt" sz="half" idx="10"/>
          </p:nvPr>
        </p:nvSpPr>
        <p:spPr/>
        <p:txBody>
          <a:bodyPr/>
          <a:lstStyle/>
          <a:p>
            <a:fld id="{DE12B2B5-3EF5-4D55-A41B-0203507A63E8}" type="datetime1">
              <a:rPr kumimoji="1" lang="ja-JP" altLang="en-US" smtClean="0"/>
              <a:t>2018/11/1</a:t>
            </a:fld>
            <a:endParaRPr kumimoji="1" lang="ja-JP" altLang="en-US"/>
          </a:p>
        </p:txBody>
      </p:sp>
      <p:sp>
        <p:nvSpPr>
          <p:cNvPr id="4" name="フッター プレースホルダー 3">
            <a:extLst>
              <a:ext uri="{FF2B5EF4-FFF2-40B4-BE49-F238E27FC236}">
                <a16:creationId xmlns:a16="http://schemas.microsoft.com/office/drawing/2014/main" id="{65423522-8799-41A6-A172-79163966E531}"/>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C7C590E3-522C-47B7-B714-0DA351110F9A}"/>
              </a:ext>
            </a:extLst>
          </p:cNvPr>
          <p:cNvSpPr>
            <a:spLocks noGrp="1"/>
          </p:cNvSpPr>
          <p:nvPr>
            <p:ph type="sldNum" sz="quarter" idx="12"/>
          </p:nvPr>
        </p:nvSpPr>
        <p:spPr/>
        <p:txBody>
          <a:bodyPr/>
          <a:lstStyle/>
          <a:p>
            <a:fld id="{1E6DCC25-B2E1-4527-828E-1B7F11CAA00D}" type="slidenum">
              <a:rPr kumimoji="1" lang="ja-JP" altLang="en-US" smtClean="0"/>
              <a:t>‹#›</a:t>
            </a:fld>
            <a:endParaRPr kumimoji="1" lang="ja-JP" altLang="en-US"/>
          </a:p>
        </p:txBody>
      </p:sp>
    </p:spTree>
    <p:extLst>
      <p:ext uri="{BB962C8B-B14F-4D97-AF65-F5344CB8AC3E}">
        <p14:creationId xmlns:p14="http://schemas.microsoft.com/office/powerpoint/2010/main" val="292602942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FB24A273-F581-4D6C-86E7-3EB1F0555C53}"/>
              </a:ext>
            </a:extLst>
          </p:cNvPr>
          <p:cNvSpPr>
            <a:spLocks noGrp="1"/>
          </p:cNvSpPr>
          <p:nvPr>
            <p:ph type="dt" sz="half" idx="10"/>
          </p:nvPr>
        </p:nvSpPr>
        <p:spPr/>
        <p:txBody>
          <a:bodyPr/>
          <a:lstStyle/>
          <a:p>
            <a:fld id="{51BE46A4-B216-4DF4-8EEF-003FD654D906}" type="datetime1">
              <a:rPr kumimoji="1" lang="ja-JP" altLang="en-US" smtClean="0"/>
              <a:t>2018/11/1</a:t>
            </a:fld>
            <a:endParaRPr kumimoji="1" lang="ja-JP" altLang="en-US"/>
          </a:p>
        </p:txBody>
      </p:sp>
      <p:sp>
        <p:nvSpPr>
          <p:cNvPr id="3" name="フッター プレースホルダー 2">
            <a:extLst>
              <a:ext uri="{FF2B5EF4-FFF2-40B4-BE49-F238E27FC236}">
                <a16:creationId xmlns:a16="http://schemas.microsoft.com/office/drawing/2014/main" id="{EBE07378-0E5E-457F-B164-2C9F1CAD4A6C}"/>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F9491A39-26B5-4889-84CC-9A511D0867D2}"/>
              </a:ext>
            </a:extLst>
          </p:cNvPr>
          <p:cNvSpPr>
            <a:spLocks noGrp="1"/>
          </p:cNvSpPr>
          <p:nvPr>
            <p:ph type="sldNum" sz="quarter" idx="12"/>
          </p:nvPr>
        </p:nvSpPr>
        <p:spPr/>
        <p:txBody>
          <a:bodyPr/>
          <a:lstStyle/>
          <a:p>
            <a:fld id="{1E6DCC25-B2E1-4527-828E-1B7F11CAA00D}" type="slidenum">
              <a:rPr kumimoji="1" lang="ja-JP" altLang="en-US" smtClean="0"/>
              <a:t>‹#›</a:t>
            </a:fld>
            <a:endParaRPr kumimoji="1" lang="ja-JP" altLang="en-US"/>
          </a:p>
        </p:txBody>
      </p:sp>
    </p:spTree>
    <p:extLst>
      <p:ext uri="{BB962C8B-B14F-4D97-AF65-F5344CB8AC3E}">
        <p14:creationId xmlns:p14="http://schemas.microsoft.com/office/powerpoint/2010/main" val="7455184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DD1E59C-893E-4728-878D-91E73662E262}"/>
              </a:ext>
            </a:extLst>
          </p:cNvPr>
          <p:cNvSpPr>
            <a:spLocks noGrp="1"/>
          </p:cNvSpPr>
          <p:nvPr>
            <p:ph type="title"/>
          </p:nvPr>
        </p:nvSpPr>
        <p:spPr>
          <a:xfrm>
            <a:off x="630238" y="457200"/>
            <a:ext cx="2949575"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118CED6E-AD6D-4452-A598-C499F731B65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7920DA46-57FC-4450-9593-594CC3EF75D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41E0BD91-6C49-4684-9E77-F4AA11B16BBB}"/>
              </a:ext>
            </a:extLst>
          </p:cNvPr>
          <p:cNvSpPr>
            <a:spLocks noGrp="1"/>
          </p:cNvSpPr>
          <p:nvPr>
            <p:ph type="dt" sz="half" idx="10"/>
          </p:nvPr>
        </p:nvSpPr>
        <p:spPr/>
        <p:txBody>
          <a:bodyPr/>
          <a:lstStyle/>
          <a:p>
            <a:fld id="{5164E50B-A5C7-4408-9B3D-6EE1717F0B92}" type="datetime1">
              <a:rPr kumimoji="1" lang="ja-JP" altLang="en-US" smtClean="0"/>
              <a:t>2018/11/1</a:t>
            </a:fld>
            <a:endParaRPr kumimoji="1" lang="ja-JP" altLang="en-US"/>
          </a:p>
        </p:txBody>
      </p:sp>
      <p:sp>
        <p:nvSpPr>
          <p:cNvPr id="6" name="フッター プレースホルダー 5">
            <a:extLst>
              <a:ext uri="{FF2B5EF4-FFF2-40B4-BE49-F238E27FC236}">
                <a16:creationId xmlns:a16="http://schemas.microsoft.com/office/drawing/2014/main" id="{F02F6F8F-4C1D-44BA-AD9B-EFD770357103}"/>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5D6FCC12-433B-4071-B090-00022703EAB6}"/>
              </a:ext>
            </a:extLst>
          </p:cNvPr>
          <p:cNvSpPr>
            <a:spLocks noGrp="1"/>
          </p:cNvSpPr>
          <p:nvPr>
            <p:ph type="sldNum" sz="quarter" idx="12"/>
          </p:nvPr>
        </p:nvSpPr>
        <p:spPr/>
        <p:txBody>
          <a:bodyPr/>
          <a:lstStyle/>
          <a:p>
            <a:fld id="{1E6DCC25-B2E1-4527-828E-1B7F11CAA00D}" type="slidenum">
              <a:rPr kumimoji="1" lang="ja-JP" altLang="en-US" smtClean="0"/>
              <a:t>‹#›</a:t>
            </a:fld>
            <a:endParaRPr kumimoji="1" lang="ja-JP" altLang="en-US"/>
          </a:p>
        </p:txBody>
      </p:sp>
    </p:spTree>
    <p:extLst>
      <p:ext uri="{BB962C8B-B14F-4D97-AF65-F5344CB8AC3E}">
        <p14:creationId xmlns:p14="http://schemas.microsoft.com/office/powerpoint/2010/main" val="35118928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4672A5D3-CEF5-4DB0-B67C-9475F7DA559D}" type="datetime1">
              <a:rPr kumimoji="1" lang="ja-JP" altLang="en-US" smtClean="0"/>
              <a:t>2018/11/1</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lvl1pPr>
              <a:defRPr sz="1800"/>
            </a:lvl1pPr>
          </a:lstStyle>
          <a:p>
            <a:fld id="{41EAE3CB-22B8-438F-87FC-FA4C7B2C7D05}" type="slidenum">
              <a:rPr kumimoji="1" lang="ja-JP" altLang="en-US" smtClean="0"/>
              <a:pPr/>
              <a:t>‹#›</a:t>
            </a:fld>
            <a:endParaRPr kumimoji="1" lang="ja-JP" altLang="en-US" dirty="0"/>
          </a:p>
        </p:txBody>
      </p:sp>
    </p:spTree>
    <p:extLst>
      <p:ext uri="{BB962C8B-B14F-4D97-AF65-F5344CB8AC3E}">
        <p14:creationId xmlns:p14="http://schemas.microsoft.com/office/powerpoint/2010/main" val="402092914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AF763FE-9B2A-48F2-9BB9-DF74D57DC40A}"/>
              </a:ext>
            </a:extLst>
          </p:cNvPr>
          <p:cNvSpPr>
            <a:spLocks noGrp="1"/>
          </p:cNvSpPr>
          <p:nvPr>
            <p:ph type="title"/>
          </p:nvPr>
        </p:nvSpPr>
        <p:spPr>
          <a:xfrm>
            <a:off x="630238" y="457200"/>
            <a:ext cx="2949575"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226A89A8-E7D5-4D0A-AD6F-A43C4357015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3772099B-8B2C-4AD0-B4D1-09755AC93B4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AE86D8B3-F42B-48F6-B20E-6E1E999F1461}"/>
              </a:ext>
            </a:extLst>
          </p:cNvPr>
          <p:cNvSpPr>
            <a:spLocks noGrp="1"/>
          </p:cNvSpPr>
          <p:nvPr>
            <p:ph type="dt" sz="half" idx="10"/>
          </p:nvPr>
        </p:nvSpPr>
        <p:spPr/>
        <p:txBody>
          <a:bodyPr/>
          <a:lstStyle/>
          <a:p>
            <a:fld id="{0461CF07-A9D8-4578-BB12-538FA8B1A9CA}" type="datetime1">
              <a:rPr kumimoji="1" lang="ja-JP" altLang="en-US" smtClean="0"/>
              <a:t>2018/11/1</a:t>
            </a:fld>
            <a:endParaRPr kumimoji="1" lang="ja-JP" altLang="en-US"/>
          </a:p>
        </p:txBody>
      </p:sp>
      <p:sp>
        <p:nvSpPr>
          <p:cNvPr id="6" name="フッター プレースホルダー 5">
            <a:extLst>
              <a:ext uri="{FF2B5EF4-FFF2-40B4-BE49-F238E27FC236}">
                <a16:creationId xmlns:a16="http://schemas.microsoft.com/office/drawing/2014/main" id="{FDA7B435-047E-4834-BE34-D1F6B482AC62}"/>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2585F7EB-613F-4B4F-B724-7ED7D265E20F}"/>
              </a:ext>
            </a:extLst>
          </p:cNvPr>
          <p:cNvSpPr>
            <a:spLocks noGrp="1"/>
          </p:cNvSpPr>
          <p:nvPr>
            <p:ph type="sldNum" sz="quarter" idx="12"/>
          </p:nvPr>
        </p:nvSpPr>
        <p:spPr/>
        <p:txBody>
          <a:bodyPr/>
          <a:lstStyle/>
          <a:p>
            <a:fld id="{1E6DCC25-B2E1-4527-828E-1B7F11CAA00D}" type="slidenum">
              <a:rPr kumimoji="1" lang="ja-JP" altLang="en-US" smtClean="0"/>
              <a:t>‹#›</a:t>
            </a:fld>
            <a:endParaRPr kumimoji="1" lang="ja-JP" altLang="en-US"/>
          </a:p>
        </p:txBody>
      </p:sp>
    </p:spTree>
    <p:extLst>
      <p:ext uri="{BB962C8B-B14F-4D97-AF65-F5344CB8AC3E}">
        <p14:creationId xmlns:p14="http://schemas.microsoft.com/office/powerpoint/2010/main" val="404574553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D63D61A-EFE2-4151-AD5A-5500D3BB0860}"/>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D33260E6-7F35-4D49-A1C1-5900C35E2B39}"/>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C38A9A95-673F-4E0E-9950-463DF55E2722}"/>
              </a:ext>
            </a:extLst>
          </p:cNvPr>
          <p:cNvSpPr>
            <a:spLocks noGrp="1"/>
          </p:cNvSpPr>
          <p:nvPr>
            <p:ph type="dt" sz="half" idx="10"/>
          </p:nvPr>
        </p:nvSpPr>
        <p:spPr/>
        <p:txBody>
          <a:bodyPr/>
          <a:lstStyle/>
          <a:p>
            <a:fld id="{00E492D0-E4F4-429F-BF3D-115535703749}" type="datetime1">
              <a:rPr kumimoji="1" lang="ja-JP" altLang="en-US" smtClean="0"/>
              <a:t>2018/11/1</a:t>
            </a:fld>
            <a:endParaRPr kumimoji="1" lang="ja-JP" altLang="en-US"/>
          </a:p>
        </p:txBody>
      </p:sp>
      <p:sp>
        <p:nvSpPr>
          <p:cNvPr id="5" name="フッター プレースホルダー 4">
            <a:extLst>
              <a:ext uri="{FF2B5EF4-FFF2-40B4-BE49-F238E27FC236}">
                <a16:creationId xmlns:a16="http://schemas.microsoft.com/office/drawing/2014/main" id="{530D1B11-6A61-4C28-8D93-ECA71898201B}"/>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A71C1D28-29CC-492A-AB9E-46D6F83B7E1D}"/>
              </a:ext>
            </a:extLst>
          </p:cNvPr>
          <p:cNvSpPr>
            <a:spLocks noGrp="1"/>
          </p:cNvSpPr>
          <p:nvPr>
            <p:ph type="sldNum" sz="quarter" idx="12"/>
          </p:nvPr>
        </p:nvSpPr>
        <p:spPr/>
        <p:txBody>
          <a:bodyPr/>
          <a:lstStyle/>
          <a:p>
            <a:fld id="{1E6DCC25-B2E1-4527-828E-1B7F11CAA00D}" type="slidenum">
              <a:rPr kumimoji="1" lang="ja-JP" altLang="en-US" smtClean="0"/>
              <a:t>‹#›</a:t>
            </a:fld>
            <a:endParaRPr kumimoji="1" lang="ja-JP" altLang="en-US"/>
          </a:p>
        </p:txBody>
      </p:sp>
    </p:spTree>
    <p:extLst>
      <p:ext uri="{BB962C8B-B14F-4D97-AF65-F5344CB8AC3E}">
        <p14:creationId xmlns:p14="http://schemas.microsoft.com/office/powerpoint/2010/main" val="25299484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C1E511FF-29D5-45E5-8D07-DCD28D08A2A6}"/>
              </a:ext>
            </a:extLst>
          </p:cNvPr>
          <p:cNvSpPr>
            <a:spLocks noGrp="1"/>
          </p:cNvSpPr>
          <p:nvPr>
            <p:ph type="title" orient="vert"/>
          </p:nvPr>
        </p:nvSpPr>
        <p:spPr>
          <a:xfrm>
            <a:off x="6543675" y="365125"/>
            <a:ext cx="1971675"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6B9E9208-3054-4EFD-A6E2-E7A1256489BE}"/>
              </a:ext>
            </a:extLst>
          </p:cNvPr>
          <p:cNvSpPr>
            <a:spLocks noGrp="1"/>
          </p:cNvSpPr>
          <p:nvPr>
            <p:ph type="body" orient="vert" idx="1"/>
          </p:nvPr>
        </p:nvSpPr>
        <p:spPr>
          <a:xfrm>
            <a:off x="628650" y="365125"/>
            <a:ext cx="5762625"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B9D39AFA-9F12-4033-A258-07330DB14A5A}"/>
              </a:ext>
            </a:extLst>
          </p:cNvPr>
          <p:cNvSpPr>
            <a:spLocks noGrp="1"/>
          </p:cNvSpPr>
          <p:nvPr>
            <p:ph type="dt" sz="half" idx="10"/>
          </p:nvPr>
        </p:nvSpPr>
        <p:spPr/>
        <p:txBody>
          <a:bodyPr/>
          <a:lstStyle/>
          <a:p>
            <a:fld id="{4E6DFE94-F904-4895-B1B8-8B159AE48088}" type="datetime1">
              <a:rPr kumimoji="1" lang="ja-JP" altLang="en-US" smtClean="0"/>
              <a:t>2018/11/1</a:t>
            </a:fld>
            <a:endParaRPr kumimoji="1" lang="ja-JP" altLang="en-US"/>
          </a:p>
        </p:txBody>
      </p:sp>
      <p:sp>
        <p:nvSpPr>
          <p:cNvPr id="5" name="フッター プレースホルダー 4">
            <a:extLst>
              <a:ext uri="{FF2B5EF4-FFF2-40B4-BE49-F238E27FC236}">
                <a16:creationId xmlns:a16="http://schemas.microsoft.com/office/drawing/2014/main" id="{E4355309-CFFA-48FA-8105-5FFC25CA290E}"/>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870052A2-D669-41D0-B862-0134F3F32A4A}"/>
              </a:ext>
            </a:extLst>
          </p:cNvPr>
          <p:cNvSpPr>
            <a:spLocks noGrp="1"/>
          </p:cNvSpPr>
          <p:nvPr>
            <p:ph type="sldNum" sz="quarter" idx="12"/>
          </p:nvPr>
        </p:nvSpPr>
        <p:spPr/>
        <p:txBody>
          <a:bodyPr/>
          <a:lstStyle/>
          <a:p>
            <a:fld id="{1E6DCC25-B2E1-4527-828E-1B7F11CAA00D}" type="slidenum">
              <a:rPr kumimoji="1" lang="ja-JP" altLang="en-US" smtClean="0"/>
              <a:t>‹#›</a:t>
            </a:fld>
            <a:endParaRPr kumimoji="1" lang="ja-JP" altLang="en-US"/>
          </a:p>
        </p:txBody>
      </p:sp>
    </p:spTree>
    <p:extLst>
      <p:ext uri="{BB962C8B-B14F-4D97-AF65-F5344CB8AC3E}">
        <p14:creationId xmlns:p14="http://schemas.microsoft.com/office/powerpoint/2010/main" val="33512093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09DA4870-1E6E-41E6-9B6D-055EF8CF2FBA}" type="datetime1">
              <a:rPr kumimoji="1" lang="ja-JP" altLang="en-US" smtClean="0"/>
              <a:t>2018/11/1</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41EAE3CB-22B8-438F-87FC-FA4C7B2C7D05}" type="slidenum">
              <a:rPr kumimoji="1" lang="ja-JP" altLang="en-US" smtClean="0"/>
              <a:t>‹#›</a:t>
            </a:fld>
            <a:endParaRPr kumimoji="1" lang="ja-JP" altLang="en-US"/>
          </a:p>
        </p:txBody>
      </p:sp>
    </p:spTree>
    <p:extLst>
      <p:ext uri="{BB962C8B-B14F-4D97-AF65-F5344CB8AC3E}">
        <p14:creationId xmlns:p14="http://schemas.microsoft.com/office/powerpoint/2010/main" val="4469008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C5F58807-4ED6-4E36-B266-922E48AE4F73}" type="datetime1">
              <a:rPr kumimoji="1" lang="ja-JP" altLang="en-US" smtClean="0"/>
              <a:t>2018/11/1</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41EAE3CB-22B8-438F-87FC-FA4C7B2C7D05}" type="slidenum">
              <a:rPr kumimoji="1" lang="ja-JP" altLang="en-US" smtClean="0"/>
              <a:t>‹#›</a:t>
            </a:fld>
            <a:endParaRPr kumimoji="1" lang="ja-JP" altLang="en-US"/>
          </a:p>
        </p:txBody>
      </p:sp>
    </p:spTree>
    <p:extLst>
      <p:ext uri="{BB962C8B-B14F-4D97-AF65-F5344CB8AC3E}">
        <p14:creationId xmlns:p14="http://schemas.microsoft.com/office/powerpoint/2010/main" val="24398456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629842" y="2505075"/>
            <a:ext cx="3868340"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4629150" y="2505075"/>
            <a:ext cx="3887391"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38FBAED2-B046-4DA1-B546-0CFD3E5942E4}" type="datetime1">
              <a:rPr kumimoji="1" lang="ja-JP" altLang="en-US" smtClean="0"/>
              <a:t>2018/11/1</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41EAE3CB-22B8-438F-87FC-FA4C7B2C7D05}" type="slidenum">
              <a:rPr kumimoji="1" lang="ja-JP" altLang="en-US" smtClean="0"/>
              <a:t>‹#›</a:t>
            </a:fld>
            <a:endParaRPr kumimoji="1" lang="ja-JP" altLang="en-US"/>
          </a:p>
        </p:txBody>
      </p:sp>
    </p:spTree>
    <p:extLst>
      <p:ext uri="{BB962C8B-B14F-4D97-AF65-F5344CB8AC3E}">
        <p14:creationId xmlns:p14="http://schemas.microsoft.com/office/powerpoint/2010/main" val="34451275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9DDC147B-304F-4B4E-BA54-311F4FBBFC8C}" type="datetime1">
              <a:rPr kumimoji="1" lang="ja-JP" altLang="en-US" smtClean="0"/>
              <a:t>2018/11/1</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41EAE3CB-22B8-438F-87FC-FA4C7B2C7D05}" type="slidenum">
              <a:rPr kumimoji="1" lang="ja-JP" altLang="en-US" smtClean="0"/>
              <a:t>‹#›</a:t>
            </a:fld>
            <a:endParaRPr kumimoji="1" lang="ja-JP" altLang="en-US"/>
          </a:p>
        </p:txBody>
      </p:sp>
    </p:spTree>
    <p:extLst>
      <p:ext uri="{BB962C8B-B14F-4D97-AF65-F5344CB8AC3E}">
        <p14:creationId xmlns:p14="http://schemas.microsoft.com/office/powerpoint/2010/main" val="19218454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198C03B-1E3F-4B47-A719-17C46D6E88FD}" type="datetime1">
              <a:rPr kumimoji="1" lang="ja-JP" altLang="en-US" smtClean="0"/>
              <a:t>2018/11/1</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41EAE3CB-22B8-438F-87FC-FA4C7B2C7D05}" type="slidenum">
              <a:rPr kumimoji="1" lang="ja-JP" altLang="en-US" smtClean="0"/>
              <a:t>‹#›</a:t>
            </a:fld>
            <a:endParaRPr kumimoji="1" lang="ja-JP" altLang="en-US"/>
          </a:p>
        </p:txBody>
      </p:sp>
    </p:spTree>
    <p:extLst>
      <p:ext uri="{BB962C8B-B14F-4D97-AF65-F5344CB8AC3E}">
        <p14:creationId xmlns:p14="http://schemas.microsoft.com/office/powerpoint/2010/main" val="11356109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52FB6AB0-C94B-4B6C-8ACB-2E924D291F19}" type="datetime1">
              <a:rPr kumimoji="1" lang="ja-JP" altLang="en-US" smtClean="0"/>
              <a:t>2018/11/1</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41EAE3CB-22B8-438F-87FC-FA4C7B2C7D05}" type="slidenum">
              <a:rPr kumimoji="1" lang="ja-JP" altLang="en-US" smtClean="0"/>
              <a:t>‹#›</a:t>
            </a:fld>
            <a:endParaRPr kumimoji="1" lang="ja-JP" altLang="en-US"/>
          </a:p>
        </p:txBody>
      </p:sp>
    </p:spTree>
    <p:extLst>
      <p:ext uri="{BB962C8B-B14F-4D97-AF65-F5344CB8AC3E}">
        <p14:creationId xmlns:p14="http://schemas.microsoft.com/office/powerpoint/2010/main" val="39184838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484EB325-4C1E-44FA-8809-9E93DBDFED37}" type="datetime1">
              <a:rPr kumimoji="1" lang="ja-JP" altLang="en-US" smtClean="0"/>
              <a:t>2018/11/1</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41EAE3CB-22B8-438F-87FC-FA4C7B2C7D05}" type="slidenum">
              <a:rPr kumimoji="1" lang="ja-JP" altLang="en-US" smtClean="0"/>
              <a:t>‹#›</a:t>
            </a:fld>
            <a:endParaRPr kumimoji="1" lang="ja-JP" altLang="en-US"/>
          </a:p>
        </p:txBody>
      </p:sp>
    </p:spTree>
    <p:extLst>
      <p:ext uri="{BB962C8B-B14F-4D97-AF65-F5344CB8AC3E}">
        <p14:creationId xmlns:p14="http://schemas.microsoft.com/office/powerpoint/2010/main" val="3236509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ja-JP" altLang="en-US" dirty="0"/>
              <a:t>マスター タイトルの書式設定</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5A40CCF-77D5-4C2F-A2B6-882E3CC9AC54}" type="datetime1">
              <a:rPr kumimoji="1" lang="ja-JP" altLang="en-US" smtClean="0"/>
              <a:t>2018/11/1</a:t>
            </a:fld>
            <a:endParaRPr kumimoji="1" lang="ja-JP"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endParaRPr kumimoji="1" lang="ja-JP" altLang="en-US" dirty="0"/>
          </a:p>
        </p:txBody>
      </p:sp>
    </p:spTree>
    <p:extLst>
      <p:ext uri="{BB962C8B-B14F-4D97-AF65-F5344CB8AC3E}">
        <p14:creationId xmlns:p14="http://schemas.microsoft.com/office/powerpoint/2010/main" val="224443598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38E89AF2-D90D-4691-84E1-654DF594FBCB}"/>
              </a:ext>
            </a:extLst>
          </p:cNvPr>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76B05689-4C8D-4ADA-99C7-965026F70678}"/>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E6435505-CA81-49AD-81FA-ECE850565B09}"/>
              </a:ext>
            </a:extLst>
          </p:cNvPr>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6D77ED4-12EF-4C8E-963A-8FDB1B425F8D}" type="datetime1">
              <a:rPr kumimoji="1" lang="ja-JP" altLang="en-US" smtClean="0"/>
              <a:t>2018/11/1</a:t>
            </a:fld>
            <a:endParaRPr kumimoji="1" lang="ja-JP" altLang="en-US"/>
          </a:p>
        </p:txBody>
      </p:sp>
      <p:sp>
        <p:nvSpPr>
          <p:cNvPr id="5" name="フッター プレースホルダー 4">
            <a:extLst>
              <a:ext uri="{FF2B5EF4-FFF2-40B4-BE49-F238E27FC236}">
                <a16:creationId xmlns:a16="http://schemas.microsoft.com/office/drawing/2014/main" id="{F348A28B-69FE-4CD2-91B1-7A8ABDA2D17D}"/>
              </a:ext>
            </a:extLst>
          </p:cNvPr>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87D6AA3F-A6C7-4917-B3D8-914F4C1176DA}"/>
              </a:ext>
            </a:extLst>
          </p:cNvPr>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E6DCC25-B2E1-4527-828E-1B7F11CAA00D}" type="slidenum">
              <a:rPr kumimoji="1" lang="ja-JP" altLang="en-US" smtClean="0"/>
              <a:t>‹#›</a:t>
            </a:fld>
            <a:endParaRPr kumimoji="1" lang="ja-JP" altLang="en-US"/>
          </a:p>
        </p:txBody>
      </p:sp>
    </p:spTree>
    <p:extLst>
      <p:ext uri="{BB962C8B-B14F-4D97-AF65-F5344CB8AC3E}">
        <p14:creationId xmlns:p14="http://schemas.microsoft.com/office/powerpoint/2010/main" val="1160101776"/>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ft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10.emf"/><Relationship Id="rId18" Type="http://schemas.openxmlformats.org/officeDocument/2006/relationships/customXml" Target="../ink/ink5.xml"/><Relationship Id="rId26" Type="http://schemas.openxmlformats.org/officeDocument/2006/relationships/image" Target="../media/image16.emf"/><Relationship Id="rId3" Type="http://schemas.openxmlformats.org/officeDocument/2006/relationships/image" Target="../media/image18.png"/><Relationship Id="rId21" Type="http://schemas.openxmlformats.org/officeDocument/2006/relationships/customXml" Target="../ink/ink7.xml"/><Relationship Id="rId7" Type="http://schemas.openxmlformats.org/officeDocument/2006/relationships/image" Target="../media/image20.png"/><Relationship Id="rId17" Type="http://schemas.openxmlformats.org/officeDocument/2006/relationships/image" Target="../media/image12.emf"/><Relationship Id="rId25" Type="http://schemas.openxmlformats.org/officeDocument/2006/relationships/customXml" Target="../ink/ink9.xml"/><Relationship Id="rId2" Type="http://schemas.openxmlformats.org/officeDocument/2006/relationships/notesSlide" Target="../notesSlides/notesSlide9.xml"/><Relationship Id="rId16" Type="http://schemas.openxmlformats.org/officeDocument/2006/relationships/customXml" Target="../ink/ink4.xml"/><Relationship Id="rId20" Type="http://schemas.openxmlformats.org/officeDocument/2006/relationships/customXml" Target="../ink/ink6.xml"/><Relationship Id="rId1" Type="http://schemas.openxmlformats.org/officeDocument/2006/relationships/slideLayout" Target="../slideLayouts/slideLayout2.xml"/><Relationship Id="rId6" Type="http://schemas.openxmlformats.org/officeDocument/2006/relationships/image" Target="../media/image19.png"/><Relationship Id="rId24" Type="http://schemas.openxmlformats.org/officeDocument/2006/relationships/image" Target="../media/image15.emf"/><Relationship Id="rId5" Type="http://schemas.openxmlformats.org/officeDocument/2006/relationships/image" Target="../media/image2.png"/><Relationship Id="rId15" Type="http://schemas.openxmlformats.org/officeDocument/2006/relationships/image" Target="../media/image11.emf"/><Relationship Id="rId23" Type="http://schemas.openxmlformats.org/officeDocument/2006/relationships/customXml" Target="../ink/ink8.xml"/><Relationship Id="rId19" Type="http://schemas.openxmlformats.org/officeDocument/2006/relationships/image" Target="../media/image13.emf"/><Relationship Id="rId4" Type="http://schemas.openxmlformats.org/officeDocument/2006/relationships/customXml" Target="../ink/ink1.xml"/><Relationship Id="rId9" Type="http://schemas.openxmlformats.org/officeDocument/2006/relationships/customXml" Target="../ink/ink2.xml"/><Relationship Id="rId14" Type="http://schemas.openxmlformats.org/officeDocument/2006/relationships/customXml" Target="../ink/ink3.xml"/><Relationship Id="rId22" Type="http://schemas.openxmlformats.org/officeDocument/2006/relationships/image" Target="../media/image14.emf"/></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5.png"/><Relationship Id="rId3" Type="http://schemas.openxmlformats.org/officeDocument/2006/relationships/image" Target="../media/image25.png"/><Relationship Id="rId7" Type="http://schemas.openxmlformats.org/officeDocument/2006/relationships/image" Target="../media/image29.png"/><Relationship Id="rId12" Type="http://schemas.openxmlformats.org/officeDocument/2006/relationships/image" Target="../media/image34.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png"/><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png"/></Relationships>
</file>

<file path=ppt/slides/_rels/slide1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1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1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6.tiff"/></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23.xml.rels><?xml version="1.0" encoding="UTF-8" standalone="yes"?>
<Relationships xmlns="http://schemas.openxmlformats.org/package/2006/relationships"><Relationship Id="rId3" Type="http://schemas.openxmlformats.org/officeDocument/2006/relationships/image" Target="../media/image48.tiff"/><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2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54.emf"/><Relationship Id="rId5" Type="http://schemas.openxmlformats.org/officeDocument/2006/relationships/image" Target="../media/image53.emf"/><Relationship Id="rId4" Type="http://schemas.openxmlformats.org/officeDocument/2006/relationships/image" Target="../media/image52.emf"/></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jpe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04E00A2-2ADB-467B-BDF3-D60F8F0847CA}"/>
              </a:ext>
            </a:extLst>
          </p:cNvPr>
          <p:cNvSpPr>
            <a:spLocks noGrp="1"/>
          </p:cNvSpPr>
          <p:nvPr>
            <p:ph type="ctrTitle"/>
          </p:nvPr>
        </p:nvSpPr>
        <p:spPr>
          <a:xfrm>
            <a:off x="158416" y="855678"/>
            <a:ext cx="8827168" cy="2387600"/>
          </a:xfrm>
        </p:spPr>
        <p:txBody>
          <a:bodyPr>
            <a:normAutofit/>
          </a:bodyPr>
          <a:lstStyle/>
          <a:p>
            <a:r>
              <a:rPr lang="en-US" altLang="ja-JP" sz="4000" dirty="0" err="1">
                <a:latin typeface="Arial" panose="020B0604020202020204" pitchFamily="34" charset="0"/>
                <a:cs typeface="Arial" panose="020B0604020202020204" pitchFamily="34" charset="0"/>
              </a:rPr>
              <a:t>PolSAR</a:t>
            </a:r>
            <a:r>
              <a:rPr lang="en-US" altLang="ja-JP" sz="4000" dirty="0">
                <a:latin typeface="Arial" panose="020B0604020202020204" pitchFamily="34" charset="0"/>
                <a:cs typeface="Arial" panose="020B0604020202020204" pitchFamily="34" charset="0"/>
              </a:rPr>
              <a:t> Land Classification Using Phasor Quaternion Neural Networks</a:t>
            </a:r>
            <a:endParaRPr kumimoji="1" lang="ja-JP" altLang="en-US" sz="4000" dirty="0">
              <a:latin typeface="Arial" panose="020B0604020202020204" pitchFamily="34" charset="0"/>
              <a:cs typeface="Arial" panose="020B0604020202020204" pitchFamily="34" charset="0"/>
            </a:endParaRPr>
          </a:p>
        </p:txBody>
      </p:sp>
      <p:sp>
        <p:nvSpPr>
          <p:cNvPr id="3" name="字幕 2">
            <a:extLst>
              <a:ext uri="{FF2B5EF4-FFF2-40B4-BE49-F238E27FC236}">
                <a16:creationId xmlns:a16="http://schemas.microsoft.com/office/drawing/2014/main" id="{3F30773A-1C6F-42B1-B059-0B0F98CB48B8}"/>
              </a:ext>
            </a:extLst>
          </p:cNvPr>
          <p:cNvSpPr>
            <a:spLocks noGrp="1"/>
          </p:cNvSpPr>
          <p:nvPr>
            <p:ph type="subTitle" idx="1"/>
          </p:nvPr>
        </p:nvSpPr>
        <p:spPr>
          <a:xfrm>
            <a:off x="1143000" y="4213533"/>
            <a:ext cx="6858000" cy="1655762"/>
          </a:xfrm>
        </p:spPr>
        <p:txBody>
          <a:bodyPr>
            <a:normAutofit/>
          </a:bodyPr>
          <a:lstStyle/>
          <a:p>
            <a:r>
              <a:rPr lang="en-US" altLang="ja-JP" sz="2800" dirty="0">
                <a:latin typeface="Arial" panose="020B0604020202020204" pitchFamily="34" charset="0"/>
              </a:rPr>
              <a:t>A. Hirose Lab.</a:t>
            </a:r>
          </a:p>
          <a:p>
            <a:r>
              <a:rPr kumimoji="1" lang="en-US" altLang="ja-JP" sz="2800" dirty="0">
                <a:latin typeface="Arial" panose="020B0604020202020204" pitchFamily="34" charset="0"/>
                <a:cs typeface="Arial" panose="020B0604020202020204" pitchFamily="34" charset="0"/>
              </a:rPr>
              <a:t>Yuta Otsuka</a:t>
            </a:r>
            <a:endParaRPr kumimoji="1" lang="ja-JP" altLang="en-US" sz="2800" dirty="0">
              <a:latin typeface="Arial" panose="020B0604020202020204" pitchFamily="34" charset="0"/>
              <a:cs typeface="Arial" panose="020B0604020202020204" pitchFamily="34" charset="0"/>
            </a:endParaRPr>
          </a:p>
        </p:txBody>
      </p:sp>
      <p:sp>
        <p:nvSpPr>
          <p:cNvPr id="4" name="スライド番号プレースホルダー 3">
            <a:extLst>
              <a:ext uri="{FF2B5EF4-FFF2-40B4-BE49-F238E27FC236}">
                <a16:creationId xmlns:a16="http://schemas.microsoft.com/office/drawing/2014/main" id="{76867A21-9E10-4D58-ACCC-DF1D4D081C6B}"/>
              </a:ext>
            </a:extLst>
          </p:cNvPr>
          <p:cNvSpPr>
            <a:spLocks noGrp="1"/>
          </p:cNvSpPr>
          <p:nvPr>
            <p:ph type="sldNum" sz="quarter" idx="12"/>
          </p:nvPr>
        </p:nvSpPr>
        <p:spPr/>
        <p:txBody>
          <a:bodyPr/>
          <a:lstStyle/>
          <a:p>
            <a:fld id="{41EAE3CB-22B8-438F-87FC-FA4C7B2C7D05}" type="slidenum">
              <a:rPr kumimoji="1" lang="ja-JP" altLang="en-US" sz="1800" smtClean="0"/>
              <a:t>1</a:t>
            </a:fld>
            <a:endParaRPr kumimoji="1" lang="ja-JP" altLang="en-US" sz="1800" dirty="0"/>
          </a:p>
        </p:txBody>
      </p:sp>
    </p:spTree>
    <p:extLst>
      <p:ext uri="{BB962C8B-B14F-4D97-AF65-F5344CB8AC3E}">
        <p14:creationId xmlns:p14="http://schemas.microsoft.com/office/powerpoint/2010/main" val="39926790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C57107C-E71C-4FB4-A21B-8FE2C32C3705}"/>
              </a:ext>
            </a:extLst>
          </p:cNvPr>
          <p:cNvSpPr>
            <a:spLocks noGrp="1"/>
          </p:cNvSpPr>
          <p:nvPr>
            <p:ph type="title"/>
          </p:nvPr>
        </p:nvSpPr>
        <p:spPr>
          <a:xfrm>
            <a:off x="712626" y="564499"/>
            <a:ext cx="7852667" cy="991708"/>
          </a:xfrm>
        </p:spPr>
        <p:txBody>
          <a:bodyPr>
            <a:normAutofit fontScale="90000"/>
          </a:bodyPr>
          <a:lstStyle/>
          <a:p>
            <a:br>
              <a:rPr lang="ja-JP" altLang="en-US" sz="3600" b="1" dirty="0"/>
            </a:br>
            <a:endParaRPr lang="ja-JP" altLang="en-US" sz="3600" b="1" dirty="0"/>
          </a:p>
        </p:txBody>
      </p:sp>
      <p:pic>
        <p:nvPicPr>
          <p:cNvPr id="4" name="コンテンツ プレースホルダー 3">
            <a:extLst>
              <a:ext uri="{FF2B5EF4-FFF2-40B4-BE49-F238E27FC236}">
                <a16:creationId xmlns:a16="http://schemas.microsoft.com/office/drawing/2014/main" id="{437A36B7-63EF-4A41-BBAB-42B94509229A}"/>
              </a:ext>
            </a:extLst>
          </p:cNvPr>
          <p:cNvPicPr>
            <a:picLocks noGrp="1" noChangeAspect="1"/>
          </p:cNvPicPr>
          <p:nvPr>
            <p:ph idx="1"/>
          </p:nvPr>
        </p:nvPicPr>
        <p:blipFill rotWithShape="1">
          <a:blip r:embed="rId3"/>
          <a:srcRect r="31793" b="51515"/>
          <a:stretch/>
        </p:blipFill>
        <p:spPr>
          <a:xfrm>
            <a:off x="-254987" y="2331966"/>
            <a:ext cx="4565736" cy="4596208"/>
          </a:xfrm>
          <a:prstGeom prst="rect">
            <a:avLst/>
          </a:prstGeom>
        </p:spPr>
      </p:pic>
      <p:sp>
        <p:nvSpPr>
          <p:cNvPr id="3" name="スライド番号プレースホルダー 2">
            <a:extLst>
              <a:ext uri="{FF2B5EF4-FFF2-40B4-BE49-F238E27FC236}">
                <a16:creationId xmlns:a16="http://schemas.microsoft.com/office/drawing/2014/main" id="{BC276089-2752-450D-AAFC-A7D449FEDCB6}"/>
              </a:ext>
            </a:extLst>
          </p:cNvPr>
          <p:cNvSpPr>
            <a:spLocks noGrp="1"/>
          </p:cNvSpPr>
          <p:nvPr>
            <p:ph type="sldNum" sz="quarter" idx="12"/>
          </p:nvPr>
        </p:nvSpPr>
        <p:spPr/>
        <p:txBody>
          <a:bodyPr/>
          <a:lstStyle/>
          <a:p>
            <a:fld id="{496EDDD0-7465-4815-9B72-393B813F0E91}" type="slidenum">
              <a:rPr kumimoji="1" lang="ja-JP" altLang="en-US" smtClean="0"/>
              <a:t>10</a:t>
            </a:fld>
            <a:endParaRPr kumimoji="1" lang="ja-JP" altLang="en-US"/>
          </a:p>
        </p:txBody>
      </p:sp>
      <mc:AlternateContent xmlns:mc="http://schemas.openxmlformats.org/markup-compatibility/2006" xmlns:p14="http://schemas.microsoft.com/office/powerpoint/2010/main">
        <mc:Choice Requires="p14">
          <p:contentPart p14:bwMode="auto" r:id="rId4">
            <p14:nvContentPartPr>
              <p14:cNvPr id="79" name="インク 78"/>
              <p14:cNvContentPartPr/>
              <p14:nvPr/>
            </p14:nvContentPartPr>
            <p14:xfrm>
              <a:off x="-1143000" y="857250"/>
              <a:ext cx="0" cy="0"/>
            </p14:xfrm>
          </p:contentPart>
        </mc:Choice>
        <mc:Fallback xmlns="">
          <p:pic>
            <p:nvPicPr>
              <p:cNvPr id="79" name="インク 78"/>
              <p:cNvPicPr/>
              <p:nvPr/>
            </p:nvPicPr>
            <p:blipFill>
              <a:blip/>
              <a:stretch>
                <a:fillRect/>
              </a:stretch>
            </p:blipFill>
            <p:spPr>
              <a:xfrm>
                <a:off x="0" y="0"/>
                <a:ext cx="0" cy="0"/>
              </a:xfrm>
              <a:prstGeom prst="rect">
                <a:avLst/>
              </a:prstGeom>
            </p:spPr>
          </p:pic>
        </mc:Fallback>
      </mc:AlternateContent>
      <p:sp>
        <p:nvSpPr>
          <p:cNvPr id="35" name="CustomShape 5">
            <a:extLst>
              <a:ext uri="{FF2B5EF4-FFF2-40B4-BE49-F238E27FC236}">
                <a16:creationId xmlns:a16="http://schemas.microsoft.com/office/drawing/2014/main" id="{9D5F1E85-A018-4ECE-949D-BA53BAC9ECDF}"/>
              </a:ext>
            </a:extLst>
          </p:cNvPr>
          <p:cNvSpPr/>
          <p:nvPr/>
        </p:nvSpPr>
        <p:spPr>
          <a:xfrm>
            <a:off x="4544280" y="2977200"/>
            <a:ext cx="4419720" cy="518400"/>
          </a:xfrm>
          <a:prstGeom prst="rect">
            <a:avLst/>
          </a:prstGeom>
          <a:noFill/>
          <a:ln>
            <a:noFill/>
          </a:ln>
        </p:spPr>
        <p:style>
          <a:lnRef idx="0">
            <a:scrgbClr r="0" g="0" b="0"/>
          </a:lnRef>
          <a:fillRef idx="0">
            <a:scrgbClr r="0" g="0" b="0"/>
          </a:fillRef>
          <a:effectRef idx="0">
            <a:scrgbClr r="0" g="0" b="0"/>
          </a:effectRef>
          <a:fontRef idx="minor"/>
        </p:style>
      </p:sp>
      <p:sp>
        <p:nvSpPr>
          <p:cNvPr id="37" name="CustomShape 7">
            <a:extLst>
              <a:ext uri="{FF2B5EF4-FFF2-40B4-BE49-F238E27FC236}">
                <a16:creationId xmlns:a16="http://schemas.microsoft.com/office/drawing/2014/main" id="{4CFE25EF-B1F1-469A-B3D4-4BE82857DC7C}"/>
              </a:ext>
            </a:extLst>
          </p:cNvPr>
          <p:cNvSpPr/>
          <p:nvPr/>
        </p:nvSpPr>
        <p:spPr>
          <a:xfrm>
            <a:off x="2793960" y="3881019"/>
            <a:ext cx="3218760" cy="510840"/>
          </a:xfrm>
          <a:prstGeom prst="rect">
            <a:avLst/>
          </a:prstGeom>
          <a:noFill/>
          <a:ln>
            <a:noFill/>
          </a:ln>
        </p:spPr>
        <p:style>
          <a:lnRef idx="0">
            <a:scrgbClr r="0" g="0" b="0"/>
          </a:lnRef>
          <a:fillRef idx="0">
            <a:scrgbClr r="0" g="0" b="0"/>
          </a:fillRef>
          <a:effectRef idx="0">
            <a:scrgbClr r="0" g="0" b="0"/>
          </a:effectRef>
          <a:fontRef idx="minor"/>
        </p:style>
      </p:sp>
      <p:sp>
        <p:nvSpPr>
          <p:cNvPr id="39" name="CustomShape 9">
            <a:extLst>
              <a:ext uri="{FF2B5EF4-FFF2-40B4-BE49-F238E27FC236}">
                <a16:creationId xmlns:a16="http://schemas.microsoft.com/office/drawing/2014/main" id="{4738C802-431C-40DA-AAD3-25E6951FD9F8}"/>
              </a:ext>
            </a:extLst>
          </p:cNvPr>
          <p:cNvSpPr/>
          <p:nvPr/>
        </p:nvSpPr>
        <p:spPr>
          <a:xfrm>
            <a:off x="3906000" y="3858120"/>
            <a:ext cx="719280" cy="359280"/>
          </a:xfrm>
          <a:prstGeom prst="rect">
            <a:avLst/>
          </a:prstGeom>
          <a:noFill/>
          <a:ln>
            <a:noFill/>
          </a:ln>
        </p:spPr>
        <p:style>
          <a:lnRef idx="0">
            <a:scrgbClr r="0" g="0" b="0"/>
          </a:lnRef>
          <a:fillRef idx="0">
            <a:scrgbClr r="0" g="0" b="0"/>
          </a:fillRef>
          <a:effectRef idx="0">
            <a:scrgbClr r="0" g="0" b="0"/>
          </a:effectRef>
          <a:fontRef idx="minor"/>
        </p:style>
      </p:sp>
      <p:sp>
        <p:nvSpPr>
          <p:cNvPr id="40" name="CustomShape 10">
            <a:extLst>
              <a:ext uri="{FF2B5EF4-FFF2-40B4-BE49-F238E27FC236}">
                <a16:creationId xmlns:a16="http://schemas.microsoft.com/office/drawing/2014/main" id="{3D43E39F-293D-48F2-97A0-5BFA4D376EE7}"/>
              </a:ext>
            </a:extLst>
          </p:cNvPr>
          <p:cNvSpPr/>
          <p:nvPr/>
        </p:nvSpPr>
        <p:spPr>
          <a:xfrm>
            <a:off x="1948320" y="2102760"/>
            <a:ext cx="3915360" cy="1030320"/>
          </a:xfrm>
          <a:prstGeom prst="rect">
            <a:avLst/>
          </a:prstGeom>
          <a:noFill/>
          <a:ln>
            <a:noFill/>
          </a:ln>
        </p:spPr>
        <p:style>
          <a:lnRef idx="0">
            <a:scrgbClr r="0" g="0" b="0"/>
          </a:lnRef>
          <a:fillRef idx="0">
            <a:scrgbClr r="0" g="0" b="0"/>
          </a:fillRef>
          <a:effectRef idx="0">
            <a:scrgbClr r="0" g="0" b="0"/>
          </a:effectRef>
          <a:fontRef idx="minor"/>
        </p:style>
      </p:sp>
      <p:sp>
        <p:nvSpPr>
          <p:cNvPr id="42" name="CustomShape 12">
            <a:extLst>
              <a:ext uri="{FF2B5EF4-FFF2-40B4-BE49-F238E27FC236}">
                <a16:creationId xmlns:a16="http://schemas.microsoft.com/office/drawing/2014/main" id="{189AE19A-09F7-464E-9956-E612FBAD2024}"/>
              </a:ext>
            </a:extLst>
          </p:cNvPr>
          <p:cNvSpPr/>
          <p:nvPr/>
        </p:nvSpPr>
        <p:spPr>
          <a:xfrm>
            <a:off x="4638960" y="2533320"/>
            <a:ext cx="3048066" cy="627120"/>
          </a:xfrm>
          <a:prstGeom prst="rect">
            <a:avLst/>
          </a:prstGeom>
          <a:noFill/>
          <a:ln>
            <a:noFill/>
          </a:ln>
        </p:spPr>
        <p:style>
          <a:lnRef idx="0">
            <a:scrgbClr r="0" g="0" b="0"/>
          </a:lnRef>
          <a:fillRef idx="0">
            <a:scrgbClr r="0" g="0" b="0"/>
          </a:fillRef>
          <a:effectRef idx="0">
            <a:scrgbClr r="0" g="0" b="0"/>
          </a:effectRef>
          <a:fontRef idx="minor"/>
        </p:style>
      </p:sp>
      <p:sp>
        <p:nvSpPr>
          <p:cNvPr id="44" name="CustomShape 14">
            <a:extLst>
              <a:ext uri="{FF2B5EF4-FFF2-40B4-BE49-F238E27FC236}">
                <a16:creationId xmlns:a16="http://schemas.microsoft.com/office/drawing/2014/main" id="{35E6AF90-384C-41A7-B997-733CF6478569}"/>
              </a:ext>
            </a:extLst>
          </p:cNvPr>
          <p:cNvSpPr/>
          <p:nvPr/>
        </p:nvSpPr>
        <p:spPr>
          <a:xfrm>
            <a:off x="5826600" y="3408120"/>
            <a:ext cx="2292120" cy="962280"/>
          </a:xfrm>
          <a:prstGeom prst="rect">
            <a:avLst/>
          </a:prstGeom>
          <a:noFill/>
          <a:ln>
            <a:noFill/>
          </a:ln>
        </p:spPr>
        <p:style>
          <a:lnRef idx="0">
            <a:scrgbClr r="0" g="0" b="0"/>
          </a:lnRef>
          <a:fillRef idx="0">
            <a:scrgbClr r="0" g="0" b="0"/>
          </a:fillRef>
          <a:effectRef idx="0">
            <a:scrgbClr r="0" g="0" b="0"/>
          </a:effectRef>
          <a:fontRef idx="minor"/>
        </p:style>
      </p:sp>
      <p:sp>
        <p:nvSpPr>
          <p:cNvPr id="46" name="CustomShape 18">
            <a:extLst>
              <a:ext uri="{FF2B5EF4-FFF2-40B4-BE49-F238E27FC236}">
                <a16:creationId xmlns:a16="http://schemas.microsoft.com/office/drawing/2014/main" id="{6D10A67E-B6F8-4099-845D-FF1C8C21A681}"/>
              </a:ext>
            </a:extLst>
          </p:cNvPr>
          <p:cNvSpPr/>
          <p:nvPr/>
        </p:nvSpPr>
        <p:spPr>
          <a:xfrm>
            <a:off x="2254320" y="3873600"/>
            <a:ext cx="507600" cy="380520"/>
          </a:xfrm>
          <a:custGeom>
            <a:avLst/>
            <a:gdLst/>
            <a:ahLst/>
            <a:cxnLst/>
            <a:rect l="l" t="t" r="r" b="b"/>
            <a:pathLst>
              <a:path w="21600" h="21600">
                <a:moveTo>
                  <a:pt x="7" y="5"/>
                </a:moveTo>
                <a:lnTo>
                  <a:pt x="6" y="7"/>
                </a:lnTo>
                <a:lnTo>
                  <a:pt x="7" y="6"/>
                </a:lnTo>
                <a:lnTo>
                  <a:pt x="5" y="7"/>
                </a:lnTo>
                <a:lnTo>
                  <a:pt x="7" y="5"/>
                </a:lnTo>
                <a:close/>
              </a:path>
            </a:pathLst>
          </a:custGeom>
          <a:solidFill>
            <a:srgbClr val="FFFFFF"/>
          </a:solidFill>
          <a:ln>
            <a:solidFill>
              <a:srgbClr val="FFFFFF"/>
            </a:solidFill>
          </a:ln>
        </p:spPr>
        <p:style>
          <a:lnRef idx="0">
            <a:scrgbClr r="0" g="0" b="0"/>
          </a:lnRef>
          <a:fillRef idx="0">
            <a:scrgbClr r="0" g="0" b="0"/>
          </a:fillRef>
          <a:effectRef idx="0">
            <a:scrgbClr r="0" g="0" b="0"/>
          </a:effectRef>
          <a:fontRef idx="minor"/>
        </p:style>
      </p:sp>
      <p:sp>
        <p:nvSpPr>
          <p:cNvPr id="47" name="CustomShape 21">
            <a:extLst>
              <a:ext uri="{FF2B5EF4-FFF2-40B4-BE49-F238E27FC236}">
                <a16:creationId xmlns:a16="http://schemas.microsoft.com/office/drawing/2014/main" id="{DB650611-CC58-48F6-B015-CD420B3A92C7}"/>
              </a:ext>
            </a:extLst>
          </p:cNvPr>
          <p:cNvSpPr/>
          <p:nvPr/>
        </p:nvSpPr>
        <p:spPr>
          <a:xfrm>
            <a:off x="2286360" y="3746160"/>
            <a:ext cx="417960" cy="419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endParaRPr dirty="0"/>
          </a:p>
        </p:txBody>
      </p:sp>
      <p:sp>
        <p:nvSpPr>
          <p:cNvPr id="53" name="CustomShape 12">
            <a:extLst>
              <a:ext uri="{FF2B5EF4-FFF2-40B4-BE49-F238E27FC236}">
                <a16:creationId xmlns:a16="http://schemas.microsoft.com/office/drawing/2014/main" id="{8080643F-2CBE-4956-AB1F-680730651C31}"/>
              </a:ext>
            </a:extLst>
          </p:cNvPr>
          <p:cNvSpPr/>
          <p:nvPr/>
        </p:nvSpPr>
        <p:spPr>
          <a:xfrm>
            <a:off x="4733640" y="2219760"/>
            <a:ext cx="3048066" cy="627120"/>
          </a:xfrm>
          <a:prstGeom prst="rect">
            <a:avLst/>
          </a:prstGeom>
          <a:noFill/>
          <a:ln>
            <a:noFill/>
          </a:ln>
        </p:spPr>
        <p:style>
          <a:lnRef idx="0">
            <a:scrgbClr r="0" g="0" b="0"/>
          </a:lnRef>
          <a:fillRef idx="0">
            <a:scrgbClr r="0" g="0" b="0"/>
          </a:fillRef>
          <a:effectRef idx="0">
            <a:scrgbClr r="0" g="0" b="0"/>
          </a:effectRef>
          <a:fontRef idx="minor"/>
        </p:style>
      </p:sp>
      <mc:AlternateContent xmlns:mc="http://schemas.openxmlformats.org/markup-compatibility/2006" xmlns:a14="http://schemas.microsoft.com/office/drawing/2010/main">
        <mc:Choice Requires="a14">
          <p:sp>
            <p:nvSpPr>
              <p:cNvPr id="57" name="正方形/長方形 56">
                <a:extLst>
                  <a:ext uri="{FF2B5EF4-FFF2-40B4-BE49-F238E27FC236}">
                    <a16:creationId xmlns:a16="http://schemas.microsoft.com/office/drawing/2014/main" id="{B05348B3-2902-453E-BED7-B9530CC4D3D9}"/>
                  </a:ext>
                </a:extLst>
              </p:cNvPr>
              <p:cNvSpPr/>
              <p:nvPr/>
            </p:nvSpPr>
            <p:spPr>
              <a:xfrm>
                <a:off x="3274478" y="1938771"/>
                <a:ext cx="4274183" cy="98700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ja-JP" sz="2800" i="1" smtClean="0">
                          <a:latin typeface="Cambria Math" panose="02040503050406030204" pitchFamily="18" charset="0"/>
                        </a:rPr>
                        <m:t>Δ</m:t>
                      </m:r>
                      <m:r>
                        <a:rPr lang="en-US" altLang="ja-JP" sz="2800" i="1" smtClean="0">
                          <a:latin typeface="Cambria Math" panose="02040503050406030204" pitchFamily="18" charset="0"/>
                        </a:rPr>
                        <m:t>𝐻</m:t>
                      </m:r>
                      <m:r>
                        <m:rPr>
                          <m:nor/>
                        </m:rPr>
                        <a:rPr kumimoji="1" lang="en-US" altLang="ja-JP" sz="2800" dirty="0"/>
                        <m:t>=</m:t>
                      </m:r>
                      <m:r>
                        <m:rPr>
                          <m:nor/>
                        </m:rPr>
                        <a:rPr kumimoji="1" lang="ja-JP" altLang="en-US" sz="2800" dirty="0"/>
                        <m:t> </m:t>
                      </m:r>
                      <m:f>
                        <m:fPr>
                          <m:ctrlPr>
                            <a:rPr kumimoji="1" lang="en-US" altLang="ja-JP" sz="2800" i="1">
                              <a:latin typeface="Cambria Math" panose="02040503050406030204" pitchFamily="18" charset="0"/>
                            </a:rPr>
                          </m:ctrlPr>
                        </m:fPr>
                        <m:num>
                          <m:r>
                            <m:rPr>
                              <m:sty m:val="p"/>
                            </m:rPr>
                            <a:rPr kumimoji="1" lang="en-US" altLang="ja-JP" sz="2800" i="1" smtClean="0">
                              <a:latin typeface="Cambria Math" panose="02040503050406030204" pitchFamily="18" charset="0"/>
                            </a:rPr>
                            <m:t>λ</m:t>
                          </m:r>
                          <m:sSub>
                            <m:sSubPr>
                              <m:ctrlPr>
                                <a:rPr kumimoji="1" lang="en-US" altLang="ja-JP" sz="2800" i="1">
                                  <a:latin typeface="Cambria Math" panose="02040503050406030204" pitchFamily="18" charset="0"/>
                                </a:rPr>
                              </m:ctrlPr>
                            </m:sSubPr>
                            <m:e>
                              <m:r>
                                <a:rPr kumimoji="1" lang="en-US" altLang="ja-JP" sz="2800" i="1">
                                  <a:latin typeface="Cambria Math" panose="02040503050406030204" pitchFamily="18" charset="0"/>
                                </a:rPr>
                                <m:t>𝑅</m:t>
                              </m:r>
                            </m:e>
                            <m:sub>
                              <m:r>
                                <a:rPr kumimoji="1" lang="en-US" altLang="ja-JP" sz="2800" i="1">
                                  <a:latin typeface="Cambria Math" panose="02040503050406030204" pitchFamily="18" charset="0"/>
                                </a:rPr>
                                <m:t>𝑚</m:t>
                              </m:r>
                            </m:sub>
                          </m:sSub>
                          <m:r>
                            <m:rPr>
                              <m:nor/>
                            </m:rPr>
                            <a:rPr lang="en-US" altLang="ja-JP" sz="2800" dirty="0"/>
                            <m:t>sin</m:t>
                          </m:r>
                          <m:r>
                            <m:rPr>
                              <m:nor/>
                            </m:rPr>
                            <a:rPr kumimoji="1" lang="en-US" altLang="ja-JP" sz="2800" dirty="0"/>
                            <m:t> </m:t>
                          </m:r>
                          <m:r>
                            <m:rPr>
                              <m:sty m:val="p"/>
                            </m:rPr>
                            <a:rPr kumimoji="1" lang="en-US" altLang="ja-JP" sz="2800" i="1">
                              <a:latin typeface="Cambria Math" panose="02040503050406030204" pitchFamily="18" charset="0"/>
                            </a:rPr>
                            <m:t>θ</m:t>
                          </m:r>
                        </m:num>
                        <m:den>
                          <m:r>
                            <a:rPr kumimoji="1" lang="en-US" altLang="ja-JP" sz="2800" i="1">
                              <a:latin typeface="Cambria Math" panose="02040503050406030204" pitchFamily="18" charset="0"/>
                            </a:rPr>
                            <m:t>4</m:t>
                          </m:r>
                          <m:r>
                            <m:rPr>
                              <m:sty m:val="p"/>
                            </m:rPr>
                            <a:rPr kumimoji="1" lang="en-US" altLang="ja-JP" sz="2800" i="1">
                              <a:latin typeface="Cambria Math" panose="02040503050406030204" pitchFamily="18" charset="0"/>
                            </a:rPr>
                            <m:t>π</m:t>
                          </m:r>
                          <m:sSub>
                            <m:sSubPr>
                              <m:ctrlPr>
                                <a:rPr kumimoji="1" lang="en-US" altLang="ja-JP" sz="2800" i="1">
                                  <a:latin typeface="Cambria Math" panose="02040503050406030204" pitchFamily="18" charset="0"/>
                                </a:rPr>
                              </m:ctrlPr>
                            </m:sSubPr>
                            <m:e>
                              <m:r>
                                <a:rPr kumimoji="1" lang="en-US" altLang="ja-JP" sz="2800" i="1">
                                  <a:latin typeface="Cambria Math" panose="02040503050406030204" pitchFamily="18" charset="0"/>
                                </a:rPr>
                                <m:t>𝐵</m:t>
                              </m:r>
                            </m:e>
                            <m:sub>
                              <m:r>
                                <a:rPr kumimoji="1" lang="en-US" altLang="ja-JP" sz="2800" i="1">
                                  <a:latin typeface="Cambria Math" panose="02040503050406030204" pitchFamily="18" charset="0"/>
                                </a:rPr>
                                <m:t>𝑐𝑡</m:t>
                              </m:r>
                            </m:sub>
                          </m:sSub>
                          <m:r>
                            <m:rPr>
                              <m:sty m:val="p"/>
                            </m:rPr>
                            <a:rPr kumimoji="1" lang="en-US" altLang="ja-JP" sz="2800" b="0" i="0" smtClean="0">
                              <a:latin typeface="Cambria Math" panose="02040503050406030204" pitchFamily="18" charset="0"/>
                            </a:rPr>
                            <m:t>cos</m:t>
                          </m:r>
                          <m:r>
                            <a:rPr kumimoji="1" lang="en-US" altLang="ja-JP" sz="2800">
                              <a:latin typeface="Cambria Math" panose="02040503050406030204" pitchFamily="18" charset="0"/>
                            </a:rPr>
                            <m:t>(</m:t>
                          </m:r>
                          <m:r>
                            <m:rPr>
                              <m:sty m:val="p"/>
                            </m:rPr>
                            <a:rPr kumimoji="1" lang="en-US" altLang="ja-JP" sz="2800" i="1">
                              <a:latin typeface="Cambria Math" panose="02040503050406030204" pitchFamily="18" charset="0"/>
                            </a:rPr>
                            <m:t>θ</m:t>
                          </m:r>
                          <m:r>
                            <a:rPr kumimoji="1" lang="en-US" altLang="ja-JP" sz="2800" i="1">
                              <a:latin typeface="Cambria Math" panose="02040503050406030204" pitchFamily="18" charset="0"/>
                            </a:rPr>
                            <m:t> </m:t>
                          </m:r>
                          <m:r>
                            <m:rPr>
                              <m:nor/>
                            </m:rPr>
                            <a:rPr kumimoji="1" lang="en-US" altLang="ja-JP" sz="2800" dirty="0"/>
                            <m:t>− </m:t>
                          </m:r>
                          <m:sSub>
                            <m:sSubPr>
                              <m:ctrlPr>
                                <a:rPr kumimoji="1" lang="en-US" altLang="ja-JP" sz="2800" i="1">
                                  <a:latin typeface="Cambria Math" panose="02040503050406030204" pitchFamily="18" charset="0"/>
                                </a:rPr>
                              </m:ctrlPr>
                            </m:sSubPr>
                            <m:e>
                              <m:r>
                                <m:rPr>
                                  <m:sty m:val="p"/>
                                </m:rPr>
                                <a:rPr kumimoji="1" lang="en-US" altLang="ja-JP" sz="2800" i="1">
                                  <a:latin typeface="Cambria Math" panose="02040503050406030204" pitchFamily="18" charset="0"/>
                                </a:rPr>
                                <m:t>γ</m:t>
                              </m:r>
                            </m:e>
                            <m:sub>
                              <m:r>
                                <a:rPr kumimoji="1" lang="en-US" altLang="ja-JP" sz="2800" i="1">
                                  <a:latin typeface="Cambria Math" panose="02040503050406030204" pitchFamily="18" charset="0"/>
                                </a:rPr>
                                <m:t>𝑐𝑡</m:t>
                              </m:r>
                            </m:sub>
                          </m:sSub>
                          <m:r>
                            <m:rPr>
                              <m:nor/>
                            </m:rPr>
                            <a:rPr kumimoji="1" lang="en-US" altLang="ja-JP" sz="2800" dirty="0"/>
                            <m:t>)</m:t>
                          </m:r>
                        </m:den>
                      </m:f>
                      <m:r>
                        <m:rPr>
                          <m:sty m:val="p"/>
                        </m:rPr>
                        <a:rPr lang="en-US" altLang="ja-JP" sz="2800" i="1">
                          <a:latin typeface="Cambria Math" panose="02040503050406030204" pitchFamily="18" charset="0"/>
                        </a:rPr>
                        <m:t>Δ</m:t>
                      </m:r>
                      <m:r>
                        <m:rPr>
                          <m:sty m:val="p"/>
                        </m:rPr>
                        <a:rPr lang="en-US" altLang="ja-JP" sz="2800" i="1" smtClean="0">
                          <a:latin typeface="Cambria Math" panose="02040503050406030204" pitchFamily="18" charset="0"/>
                        </a:rPr>
                        <m:t>Φ</m:t>
                      </m:r>
                    </m:oMath>
                  </m:oMathPara>
                </a14:m>
                <a:endParaRPr lang="ja-JP" altLang="en-US" sz="2800" dirty="0"/>
              </a:p>
            </p:txBody>
          </p:sp>
        </mc:Choice>
        <mc:Fallback xmlns="">
          <p:sp>
            <p:nvSpPr>
              <p:cNvPr id="57" name="正方形/長方形 56">
                <a:extLst>
                  <a:ext uri="{FF2B5EF4-FFF2-40B4-BE49-F238E27FC236}">
                    <a16:creationId xmlns:a16="http://schemas.microsoft.com/office/drawing/2014/main" id="{B05348B3-2902-453E-BED7-B9530CC4D3D9}"/>
                  </a:ext>
                </a:extLst>
              </p:cNvPr>
              <p:cNvSpPr>
                <a:spLocks noRot="1" noChangeAspect="1" noMove="1" noResize="1" noEditPoints="1" noAdjustHandles="1" noChangeArrowheads="1" noChangeShapeType="1" noTextEdit="1"/>
              </p:cNvSpPr>
              <p:nvPr/>
            </p:nvSpPr>
            <p:spPr>
              <a:xfrm>
                <a:off x="3274478" y="1938771"/>
                <a:ext cx="4274183" cy="987001"/>
              </a:xfrm>
              <a:prstGeom prst="rect">
                <a:avLst/>
              </a:prstGeom>
              <a:blipFill>
                <a:blip r:embed="rId5"/>
                <a:stretch>
                  <a:fillRect/>
                </a:stretch>
              </a:blipFill>
            </p:spPr>
            <p:txBody>
              <a:bodyPr/>
              <a:lstStyle/>
              <a:p>
                <a:r>
                  <a:rPr lang="ja-JP" altLang="en-US">
                    <a:noFill/>
                  </a:rPr>
                  <a:t> </a:t>
                </a:r>
              </a:p>
            </p:txBody>
          </p:sp>
        </mc:Fallback>
      </mc:AlternateContent>
      <p:pic>
        <p:nvPicPr>
          <p:cNvPr id="22" name="図 21">
            <a:extLst>
              <a:ext uri="{FF2B5EF4-FFF2-40B4-BE49-F238E27FC236}">
                <a16:creationId xmlns:a16="http://schemas.microsoft.com/office/drawing/2014/main" id="{26184461-A2A8-4637-BC72-DDC5046E14DD}"/>
              </a:ext>
            </a:extLst>
          </p:cNvPr>
          <p:cNvPicPr>
            <a:picLocks noChangeAspect="1"/>
          </p:cNvPicPr>
          <p:nvPr/>
        </p:nvPicPr>
        <p:blipFill rotWithShape="1">
          <a:blip r:embed="rId6"/>
          <a:srcRect l="3992" t="57914" r="32073" b="1991"/>
          <a:stretch/>
        </p:blipFill>
        <p:spPr>
          <a:xfrm>
            <a:off x="127834" y="3630999"/>
            <a:ext cx="1163778" cy="1033541"/>
          </a:xfrm>
          <a:prstGeom prst="rect">
            <a:avLst/>
          </a:prstGeom>
        </p:spPr>
      </p:pic>
      <p:pic>
        <p:nvPicPr>
          <p:cNvPr id="24" name="図 23">
            <a:extLst>
              <a:ext uri="{FF2B5EF4-FFF2-40B4-BE49-F238E27FC236}">
                <a16:creationId xmlns:a16="http://schemas.microsoft.com/office/drawing/2014/main" id="{B927241D-1A77-42F5-8E20-6BD8E6DE4C7C}"/>
              </a:ext>
            </a:extLst>
          </p:cNvPr>
          <p:cNvPicPr>
            <a:picLocks noChangeAspect="1"/>
          </p:cNvPicPr>
          <p:nvPr/>
        </p:nvPicPr>
        <p:blipFill rotWithShape="1">
          <a:blip r:embed="rId7"/>
          <a:srcRect l="3992" t="57914" r="33282" b="1991"/>
          <a:stretch/>
        </p:blipFill>
        <p:spPr>
          <a:xfrm>
            <a:off x="1252299" y="1795253"/>
            <a:ext cx="1094704" cy="990938"/>
          </a:xfrm>
          <a:prstGeom prst="rect">
            <a:avLst/>
          </a:prstGeom>
        </p:spPr>
      </p:pic>
      <p:pic>
        <p:nvPicPr>
          <p:cNvPr id="25" name="図 24">
            <a:extLst>
              <a:ext uri="{FF2B5EF4-FFF2-40B4-BE49-F238E27FC236}">
                <a16:creationId xmlns:a16="http://schemas.microsoft.com/office/drawing/2014/main" id="{895BED62-9628-4D19-8902-10595CAC3F26}"/>
              </a:ext>
            </a:extLst>
          </p:cNvPr>
          <p:cNvPicPr>
            <a:picLocks noChangeAspect="1"/>
          </p:cNvPicPr>
          <p:nvPr/>
        </p:nvPicPr>
        <p:blipFill rotWithShape="1">
          <a:blip r:embed="rId8"/>
          <a:srcRect l="3992" t="57914" r="32521" b="1991"/>
          <a:stretch/>
        </p:blipFill>
        <p:spPr>
          <a:xfrm>
            <a:off x="2744202" y="3790613"/>
            <a:ext cx="1060552" cy="948509"/>
          </a:xfrm>
          <a:prstGeom prst="rect">
            <a:avLst/>
          </a:prstGeom>
        </p:spPr>
      </p:pic>
      <p:grpSp>
        <p:nvGrpSpPr>
          <p:cNvPr id="26" name="グループ化 25">
            <a:extLst>
              <a:ext uri="{FF2B5EF4-FFF2-40B4-BE49-F238E27FC236}">
                <a16:creationId xmlns:a16="http://schemas.microsoft.com/office/drawing/2014/main" id="{0B2B8B9A-581D-42C1-8636-1660C9FC0C5E}"/>
              </a:ext>
            </a:extLst>
          </p:cNvPr>
          <p:cNvGrpSpPr/>
          <p:nvPr/>
        </p:nvGrpSpPr>
        <p:grpSpPr>
          <a:xfrm>
            <a:off x="4034396" y="3639212"/>
            <a:ext cx="3652630" cy="1979797"/>
            <a:chOff x="4005470" y="4195939"/>
            <a:chExt cx="3652630" cy="1979797"/>
          </a:xfrm>
        </p:grpSpPr>
        <p:cxnSp>
          <p:nvCxnSpPr>
            <p:cNvPr id="27" name="直線コネクタ 26">
              <a:extLst>
                <a:ext uri="{FF2B5EF4-FFF2-40B4-BE49-F238E27FC236}">
                  <a16:creationId xmlns:a16="http://schemas.microsoft.com/office/drawing/2014/main" id="{68884415-7378-41AE-A21C-1FF4F376825B}"/>
                </a:ext>
              </a:extLst>
            </p:cNvPr>
            <p:cNvCxnSpPr/>
            <p:nvPr/>
          </p:nvCxnSpPr>
          <p:spPr>
            <a:xfrm flipV="1">
              <a:off x="4005470" y="4900972"/>
              <a:ext cx="1475961" cy="1490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C8C02B96-260E-4A58-BBD2-8D155CC07A30}"/>
                </a:ext>
              </a:extLst>
            </p:cNvPr>
            <p:cNvCxnSpPr/>
            <p:nvPr/>
          </p:nvCxnSpPr>
          <p:spPr>
            <a:xfrm flipV="1">
              <a:off x="4005470" y="5457564"/>
              <a:ext cx="1475961" cy="1490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直線コネクタ 28">
              <a:extLst>
                <a:ext uri="{FF2B5EF4-FFF2-40B4-BE49-F238E27FC236}">
                  <a16:creationId xmlns:a16="http://schemas.microsoft.com/office/drawing/2014/main" id="{1927EAA3-7E9E-45C5-8C70-411CF6CE32FC}"/>
                </a:ext>
              </a:extLst>
            </p:cNvPr>
            <p:cNvCxnSpPr/>
            <p:nvPr/>
          </p:nvCxnSpPr>
          <p:spPr>
            <a:xfrm flipV="1">
              <a:off x="6182139" y="4886063"/>
              <a:ext cx="1475961" cy="1490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直線コネクタ 29">
              <a:extLst>
                <a:ext uri="{FF2B5EF4-FFF2-40B4-BE49-F238E27FC236}">
                  <a16:creationId xmlns:a16="http://schemas.microsoft.com/office/drawing/2014/main" id="{A946A621-E349-4EB5-AC78-D6630AD00BEA}"/>
                </a:ext>
              </a:extLst>
            </p:cNvPr>
            <p:cNvCxnSpPr/>
            <p:nvPr/>
          </p:nvCxnSpPr>
          <p:spPr>
            <a:xfrm flipV="1">
              <a:off x="6182139" y="5999246"/>
              <a:ext cx="1475961" cy="1490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直線コネクタ 30">
              <a:extLst>
                <a:ext uri="{FF2B5EF4-FFF2-40B4-BE49-F238E27FC236}">
                  <a16:creationId xmlns:a16="http://schemas.microsoft.com/office/drawing/2014/main" id="{615D2435-8442-444C-BE1E-4CF750B6220F}"/>
                </a:ext>
              </a:extLst>
            </p:cNvPr>
            <p:cNvCxnSpPr/>
            <p:nvPr/>
          </p:nvCxnSpPr>
          <p:spPr>
            <a:xfrm flipV="1">
              <a:off x="6182139" y="4326987"/>
              <a:ext cx="1475961" cy="1490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直線コネクタ 31">
              <a:extLst>
                <a:ext uri="{FF2B5EF4-FFF2-40B4-BE49-F238E27FC236}">
                  <a16:creationId xmlns:a16="http://schemas.microsoft.com/office/drawing/2014/main" id="{3F0A2856-26B3-4B5A-B895-85A04060EB3C}"/>
                </a:ext>
              </a:extLst>
            </p:cNvPr>
            <p:cNvCxnSpPr/>
            <p:nvPr/>
          </p:nvCxnSpPr>
          <p:spPr>
            <a:xfrm flipV="1">
              <a:off x="6182139" y="5442655"/>
              <a:ext cx="1475961" cy="1490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9">
              <p14:nvContentPartPr>
                <p14:cNvPr id="33" name="インク 32">
                  <a:extLst>
                    <a:ext uri="{FF2B5EF4-FFF2-40B4-BE49-F238E27FC236}">
                      <a16:creationId xmlns:a16="http://schemas.microsoft.com/office/drawing/2014/main" id="{178D6745-2E33-44B8-A69A-FCC8EA08E358}"/>
                    </a:ext>
                  </a:extLst>
                </p14:cNvPr>
                <p14:cNvContentPartPr/>
                <p14:nvPr/>
              </p14:nvContentPartPr>
              <p14:xfrm>
                <a:off x="4104955" y="4915852"/>
                <a:ext cx="268650" cy="541890"/>
              </p14:xfrm>
            </p:contentPart>
          </mc:Choice>
          <mc:Fallback xmlns="">
            <p:pic>
              <p:nvPicPr>
                <p:cNvPr id="23" name="インク 22">
                  <a:extLst>
                    <a:ext uri="{FF2B5EF4-FFF2-40B4-BE49-F238E27FC236}">
                      <a16:creationId xmlns:a16="http://schemas.microsoft.com/office/drawing/2014/main" id="{6725D0DA-9109-4EB5-A2E1-D6882639D33E}"/>
                    </a:ext>
                  </a:extLst>
                </p:cNvPr>
                <p:cNvPicPr/>
                <p:nvPr/>
              </p:nvPicPr>
              <p:blipFill>
                <a:blip r:embed="rId13"/>
                <a:stretch>
                  <a:fillRect/>
                </a:stretch>
              </p:blipFill>
              <p:spPr>
                <a:xfrm>
                  <a:off x="4088029" y="4898929"/>
                  <a:ext cx="301781" cy="575016"/>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4" name="インク 33">
                  <a:extLst>
                    <a:ext uri="{FF2B5EF4-FFF2-40B4-BE49-F238E27FC236}">
                      <a16:creationId xmlns:a16="http://schemas.microsoft.com/office/drawing/2014/main" id="{1A3FED1F-01AF-44C7-B58C-643EADE55160}"/>
                    </a:ext>
                  </a:extLst>
                </p14:cNvPr>
                <p14:cNvContentPartPr/>
                <p14:nvPr/>
              </p14:nvContentPartPr>
              <p14:xfrm>
                <a:off x="4393045" y="4920982"/>
                <a:ext cx="149580" cy="536760"/>
              </p14:xfrm>
            </p:contentPart>
          </mc:Choice>
          <mc:Fallback xmlns="">
            <p:pic>
              <p:nvPicPr>
                <p:cNvPr id="24" name="インク 23">
                  <a:extLst>
                    <a:ext uri="{FF2B5EF4-FFF2-40B4-BE49-F238E27FC236}">
                      <a16:creationId xmlns:a16="http://schemas.microsoft.com/office/drawing/2014/main" id="{069D6199-2950-4B94-A1E0-94D3D4CAE217}"/>
                    </a:ext>
                  </a:extLst>
                </p:cNvPr>
                <p:cNvPicPr/>
                <p:nvPr/>
              </p:nvPicPr>
              <p:blipFill>
                <a:blip r:embed="rId15"/>
                <a:stretch>
                  <a:fillRect/>
                </a:stretch>
              </p:blipFill>
              <p:spPr>
                <a:xfrm>
                  <a:off x="4376145" y="4904062"/>
                  <a:ext cx="182660" cy="5698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36" name="インク 35">
                  <a:extLst>
                    <a:ext uri="{FF2B5EF4-FFF2-40B4-BE49-F238E27FC236}">
                      <a16:creationId xmlns:a16="http://schemas.microsoft.com/office/drawing/2014/main" id="{38E58ACE-CBB8-4043-8E79-E05CA5D55000}"/>
                    </a:ext>
                  </a:extLst>
                </p14:cNvPr>
                <p14:cNvContentPartPr/>
                <p14:nvPr/>
              </p14:nvContentPartPr>
              <p14:xfrm>
                <a:off x="4552075" y="5174242"/>
                <a:ext cx="507330" cy="298620"/>
              </p14:xfrm>
            </p:contentPart>
          </mc:Choice>
          <mc:Fallback xmlns="">
            <p:pic>
              <p:nvPicPr>
                <p:cNvPr id="25" name="インク 24">
                  <a:extLst>
                    <a:ext uri="{FF2B5EF4-FFF2-40B4-BE49-F238E27FC236}">
                      <a16:creationId xmlns:a16="http://schemas.microsoft.com/office/drawing/2014/main" id="{D8DD9DEE-CDBC-4B59-ACA3-AA4AE953CF83}"/>
                    </a:ext>
                  </a:extLst>
                </p:cNvPr>
                <p:cNvPicPr/>
                <p:nvPr/>
              </p:nvPicPr>
              <p:blipFill>
                <a:blip r:embed="rId17"/>
                <a:stretch>
                  <a:fillRect/>
                </a:stretch>
              </p:blipFill>
              <p:spPr>
                <a:xfrm>
                  <a:off x="4535152" y="5157312"/>
                  <a:ext cx="540456" cy="3317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8" name="インク 37">
                  <a:extLst>
                    <a:ext uri="{FF2B5EF4-FFF2-40B4-BE49-F238E27FC236}">
                      <a16:creationId xmlns:a16="http://schemas.microsoft.com/office/drawing/2014/main" id="{494F4981-F7A8-4BA7-A13B-497FE06FBBE7}"/>
                    </a:ext>
                  </a:extLst>
                </p14:cNvPr>
                <p14:cNvContentPartPr/>
                <p14:nvPr/>
              </p14:nvContentPartPr>
              <p14:xfrm>
                <a:off x="5044015" y="4910992"/>
                <a:ext cx="407970" cy="434430"/>
              </p14:xfrm>
            </p:contentPart>
          </mc:Choice>
          <mc:Fallback xmlns="">
            <p:pic>
              <p:nvPicPr>
                <p:cNvPr id="26" name="インク 25">
                  <a:extLst>
                    <a:ext uri="{FF2B5EF4-FFF2-40B4-BE49-F238E27FC236}">
                      <a16:creationId xmlns:a16="http://schemas.microsoft.com/office/drawing/2014/main" id="{AA23D457-B25E-4D2F-87C3-DAC1A8F29690}"/>
                    </a:ext>
                  </a:extLst>
                </p:cNvPr>
                <p:cNvPicPr/>
                <p:nvPr/>
              </p:nvPicPr>
              <p:blipFill>
                <a:blip r:embed="rId19"/>
                <a:stretch>
                  <a:fillRect/>
                </a:stretch>
              </p:blipFill>
              <p:spPr>
                <a:xfrm>
                  <a:off x="5027091" y="4894076"/>
                  <a:ext cx="441097" cy="467543"/>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41" name="インク 40">
                  <a:extLst>
                    <a:ext uri="{FF2B5EF4-FFF2-40B4-BE49-F238E27FC236}">
                      <a16:creationId xmlns:a16="http://schemas.microsoft.com/office/drawing/2014/main" id="{33499B9E-89B5-472A-8419-CC0AC844310F}"/>
                    </a:ext>
                  </a:extLst>
                </p14:cNvPr>
                <p14:cNvContentPartPr/>
                <p14:nvPr/>
              </p14:nvContentPartPr>
              <p14:xfrm>
                <a:off x="6283769" y="5467462"/>
                <a:ext cx="268650" cy="541890"/>
              </p14:xfrm>
            </p:contentPart>
          </mc:Choice>
          <mc:Fallback xmlns="">
            <p:pic>
              <p:nvPicPr>
                <p:cNvPr id="27" name="インク 26">
                  <a:extLst>
                    <a:ext uri="{FF2B5EF4-FFF2-40B4-BE49-F238E27FC236}">
                      <a16:creationId xmlns:a16="http://schemas.microsoft.com/office/drawing/2014/main" id="{C38EEA05-4D51-4223-9BE5-8D13CB61F36C}"/>
                    </a:ext>
                  </a:extLst>
                </p:cNvPr>
                <p:cNvPicPr/>
                <p:nvPr/>
              </p:nvPicPr>
              <p:blipFill>
                <a:blip r:embed="rId13"/>
                <a:stretch>
                  <a:fillRect/>
                </a:stretch>
              </p:blipFill>
              <p:spPr>
                <a:xfrm>
                  <a:off x="6266843" y="5450539"/>
                  <a:ext cx="301781" cy="575016"/>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43" name="インク 42">
                  <a:extLst>
                    <a:ext uri="{FF2B5EF4-FFF2-40B4-BE49-F238E27FC236}">
                      <a16:creationId xmlns:a16="http://schemas.microsoft.com/office/drawing/2014/main" id="{FDAD4A44-4229-4F21-A000-711DCEF162C9}"/>
                    </a:ext>
                  </a:extLst>
                </p14:cNvPr>
                <p14:cNvContentPartPr/>
                <p14:nvPr/>
              </p14:nvContentPartPr>
              <p14:xfrm>
                <a:off x="6552419" y="4906022"/>
                <a:ext cx="149580" cy="536760"/>
              </p14:xfrm>
            </p:contentPart>
          </mc:Choice>
          <mc:Fallback xmlns="">
            <p:pic>
              <p:nvPicPr>
                <p:cNvPr id="28" name="インク 27">
                  <a:extLst>
                    <a:ext uri="{FF2B5EF4-FFF2-40B4-BE49-F238E27FC236}">
                      <a16:creationId xmlns:a16="http://schemas.microsoft.com/office/drawing/2014/main" id="{7A4BCE64-1219-499F-91D6-E347D5440B82}"/>
                    </a:ext>
                  </a:extLst>
                </p:cNvPr>
                <p:cNvPicPr/>
                <p:nvPr/>
              </p:nvPicPr>
              <p:blipFill>
                <a:blip r:embed="rId22"/>
                <a:stretch>
                  <a:fillRect/>
                </a:stretch>
              </p:blipFill>
              <p:spPr>
                <a:xfrm>
                  <a:off x="6535479" y="4889102"/>
                  <a:ext cx="182740" cy="5698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45" name="インク 44">
                  <a:extLst>
                    <a:ext uri="{FF2B5EF4-FFF2-40B4-BE49-F238E27FC236}">
                      <a16:creationId xmlns:a16="http://schemas.microsoft.com/office/drawing/2014/main" id="{A31AE320-8499-4C8C-8A8D-62271F93D124}"/>
                    </a:ext>
                  </a:extLst>
                </p14:cNvPr>
                <p14:cNvContentPartPr/>
                <p14:nvPr/>
              </p14:nvContentPartPr>
              <p14:xfrm>
                <a:off x="6701999" y="4592623"/>
                <a:ext cx="507330" cy="298620"/>
              </p14:xfrm>
            </p:contentPart>
          </mc:Choice>
          <mc:Fallback xmlns="">
            <p:pic>
              <p:nvPicPr>
                <p:cNvPr id="29" name="インク 28">
                  <a:extLst>
                    <a:ext uri="{FF2B5EF4-FFF2-40B4-BE49-F238E27FC236}">
                      <a16:creationId xmlns:a16="http://schemas.microsoft.com/office/drawing/2014/main" id="{D10590EF-FFD8-4CD9-BA4E-FAAFF6264C9D}"/>
                    </a:ext>
                  </a:extLst>
                </p:cNvPr>
                <p:cNvPicPr/>
                <p:nvPr/>
              </p:nvPicPr>
              <p:blipFill>
                <a:blip r:embed="rId24"/>
                <a:stretch>
                  <a:fillRect/>
                </a:stretch>
              </p:blipFill>
              <p:spPr>
                <a:xfrm>
                  <a:off x="6685076" y="4575713"/>
                  <a:ext cx="540456" cy="33172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48" name="インク 47">
                  <a:extLst>
                    <a:ext uri="{FF2B5EF4-FFF2-40B4-BE49-F238E27FC236}">
                      <a16:creationId xmlns:a16="http://schemas.microsoft.com/office/drawing/2014/main" id="{F9237B2D-64DF-4166-B7D7-536B3C65705A}"/>
                    </a:ext>
                  </a:extLst>
                </p14:cNvPr>
                <p14:cNvContentPartPr/>
                <p14:nvPr/>
              </p14:nvContentPartPr>
              <p14:xfrm>
                <a:off x="7209329" y="4900970"/>
                <a:ext cx="407970" cy="434430"/>
              </p14:xfrm>
            </p:contentPart>
          </mc:Choice>
          <mc:Fallback xmlns="">
            <p:pic>
              <p:nvPicPr>
                <p:cNvPr id="30" name="インク 29">
                  <a:extLst>
                    <a:ext uri="{FF2B5EF4-FFF2-40B4-BE49-F238E27FC236}">
                      <a16:creationId xmlns:a16="http://schemas.microsoft.com/office/drawing/2014/main" id="{52C6326C-3A50-4548-AAEE-7B6DD32D95DD}"/>
                    </a:ext>
                  </a:extLst>
                </p:cNvPr>
                <p:cNvPicPr/>
                <p:nvPr/>
              </p:nvPicPr>
              <p:blipFill>
                <a:blip r:embed="rId26"/>
                <a:stretch>
                  <a:fillRect/>
                </a:stretch>
              </p:blipFill>
              <p:spPr>
                <a:xfrm>
                  <a:off x="7192405" y="4884039"/>
                  <a:ext cx="441097" cy="467571"/>
                </a:xfrm>
                <a:prstGeom prst="rect">
                  <a:avLst/>
                </a:prstGeom>
              </p:spPr>
            </p:pic>
          </mc:Fallback>
        </mc:AlternateContent>
        <p:cxnSp>
          <p:nvCxnSpPr>
            <p:cNvPr id="49" name="直線矢印コネクタ 48">
              <a:extLst>
                <a:ext uri="{FF2B5EF4-FFF2-40B4-BE49-F238E27FC236}">
                  <a16:creationId xmlns:a16="http://schemas.microsoft.com/office/drawing/2014/main" id="{3D543F95-40F5-422F-AD7B-1D63C3B65B15}"/>
                </a:ext>
              </a:extLst>
            </p:cNvPr>
            <p:cNvCxnSpPr/>
            <p:nvPr/>
          </p:nvCxnSpPr>
          <p:spPr>
            <a:xfrm>
              <a:off x="5569857" y="5186797"/>
              <a:ext cx="462170" cy="0"/>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sp>
          <p:nvSpPr>
            <p:cNvPr id="50" name="テキスト ボックス 49">
              <a:extLst>
                <a:ext uri="{FF2B5EF4-FFF2-40B4-BE49-F238E27FC236}">
                  <a16:creationId xmlns:a16="http://schemas.microsoft.com/office/drawing/2014/main" id="{F1E5BCC1-41D8-478C-AEE2-466565C9B445}"/>
                </a:ext>
              </a:extLst>
            </p:cNvPr>
            <p:cNvSpPr txBox="1"/>
            <p:nvPr/>
          </p:nvSpPr>
          <p:spPr>
            <a:xfrm>
              <a:off x="5800943" y="4195939"/>
              <a:ext cx="369012" cy="300082"/>
            </a:xfrm>
            <a:prstGeom prst="rect">
              <a:avLst/>
            </a:prstGeom>
            <a:noFill/>
          </p:spPr>
          <p:txBody>
            <a:bodyPr wrap="none" rtlCol="0">
              <a:spAutoFit/>
            </a:bodyPr>
            <a:lstStyle/>
            <a:p>
              <a:r>
                <a:rPr lang="en-US" altLang="ja-JP" sz="1350" dirty="0"/>
                <a:t>6π</a:t>
              </a:r>
              <a:endParaRPr lang="ja-JP" altLang="en-US" sz="1350" dirty="0"/>
            </a:p>
          </p:txBody>
        </p:sp>
        <p:sp>
          <p:nvSpPr>
            <p:cNvPr id="51" name="テキスト ボックス 50">
              <a:extLst>
                <a:ext uri="{FF2B5EF4-FFF2-40B4-BE49-F238E27FC236}">
                  <a16:creationId xmlns:a16="http://schemas.microsoft.com/office/drawing/2014/main" id="{A28AC02E-35E2-454A-8212-54D2F4329E74}"/>
                </a:ext>
              </a:extLst>
            </p:cNvPr>
            <p:cNvSpPr txBox="1"/>
            <p:nvPr/>
          </p:nvSpPr>
          <p:spPr>
            <a:xfrm>
              <a:off x="5888935" y="5875654"/>
              <a:ext cx="272832" cy="300082"/>
            </a:xfrm>
            <a:prstGeom prst="rect">
              <a:avLst/>
            </a:prstGeom>
            <a:noFill/>
          </p:spPr>
          <p:txBody>
            <a:bodyPr wrap="none" rtlCol="0">
              <a:spAutoFit/>
            </a:bodyPr>
            <a:lstStyle/>
            <a:p>
              <a:r>
                <a:rPr lang="en-US" altLang="ja-JP" sz="1350" dirty="0"/>
                <a:t>0</a:t>
              </a:r>
              <a:endParaRPr lang="ja-JP" altLang="en-US" sz="1350" dirty="0"/>
            </a:p>
          </p:txBody>
        </p:sp>
        <p:sp>
          <p:nvSpPr>
            <p:cNvPr id="52" name="テキスト ボックス 51">
              <a:extLst>
                <a:ext uri="{FF2B5EF4-FFF2-40B4-BE49-F238E27FC236}">
                  <a16:creationId xmlns:a16="http://schemas.microsoft.com/office/drawing/2014/main" id="{EF76455D-E94B-4E34-9140-5294128C760F}"/>
                </a:ext>
              </a:extLst>
            </p:cNvPr>
            <p:cNvSpPr txBox="1"/>
            <p:nvPr/>
          </p:nvSpPr>
          <p:spPr>
            <a:xfrm>
              <a:off x="5800943" y="5329314"/>
              <a:ext cx="369012" cy="300082"/>
            </a:xfrm>
            <a:prstGeom prst="rect">
              <a:avLst/>
            </a:prstGeom>
            <a:noFill/>
          </p:spPr>
          <p:txBody>
            <a:bodyPr wrap="none" rtlCol="0">
              <a:spAutoFit/>
            </a:bodyPr>
            <a:lstStyle/>
            <a:p>
              <a:r>
                <a:rPr lang="en-US" altLang="ja-JP" sz="1350" dirty="0"/>
                <a:t>2π</a:t>
              </a:r>
              <a:endParaRPr lang="ja-JP" altLang="en-US" sz="1350" dirty="0"/>
            </a:p>
          </p:txBody>
        </p:sp>
        <p:sp>
          <p:nvSpPr>
            <p:cNvPr id="54" name="テキスト ボックス 53">
              <a:extLst>
                <a:ext uri="{FF2B5EF4-FFF2-40B4-BE49-F238E27FC236}">
                  <a16:creationId xmlns:a16="http://schemas.microsoft.com/office/drawing/2014/main" id="{BF19F11D-4187-4888-81B7-34CEF3297A4B}"/>
                </a:ext>
              </a:extLst>
            </p:cNvPr>
            <p:cNvSpPr txBox="1"/>
            <p:nvPr/>
          </p:nvSpPr>
          <p:spPr>
            <a:xfrm>
              <a:off x="5803504" y="4767523"/>
              <a:ext cx="369012" cy="300082"/>
            </a:xfrm>
            <a:prstGeom prst="rect">
              <a:avLst/>
            </a:prstGeom>
            <a:noFill/>
          </p:spPr>
          <p:txBody>
            <a:bodyPr wrap="none" rtlCol="0">
              <a:spAutoFit/>
            </a:bodyPr>
            <a:lstStyle/>
            <a:p>
              <a:r>
                <a:rPr lang="en-US" altLang="ja-JP" sz="1350" dirty="0"/>
                <a:t>4π</a:t>
              </a:r>
              <a:endParaRPr lang="ja-JP" altLang="en-US" sz="1350" dirty="0"/>
            </a:p>
          </p:txBody>
        </p:sp>
      </p:grpSp>
      <p:sp>
        <p:nvSpPr>
          <p:cNvPr id="5" name="正方形/長方形 4">
            <a:extLst>
              <a:ext uri="{FF2B5EF4-FFF2-40B4-BE49-F238E27FC236}">
                <a16:creationId xmlns:a16="http://schemas.microsoft.com/office/drawing/2014/main" id="{E065454B-C31E-4FE4-AEA3-C71865314641}"/>
              </a:ext>
            </a:extLst>
          </p:cNvPr>
          <p:cNvSpPr/>
          <p:nvPr/>
        </p:nvSpPr>
        <p:spPr>
          <a:xfrm>
            <a:off x="5806804" y="5697186"/>
            <a:ext cx="3949803" cy="830997"/>
          </a:xfrm>
          <a:prstGeom prst="rect">
            <a:avLst/>
          </a:prstGeom>
        </p:spPr>
        <p:txBody>
          <a:bodyPr wrap="square">
            <a:spAutoFit/>
          </a:bodyPr>
          <a:lstStyle/>
          <a:p>
            <a:r>
              <a:rPr lang="en-US" altLang="ja-JP" sz="2400" dirty="0">
                <a:latin typeface="+mn-ea"/>
              </a:rPr>
              <a:t>Digital Elevation Model(DEM)</a:t>
            </a:r>
            <a:endParaRPr kumimoji="1" lang="ja-JP" altLang="en-US" sz="2400" dirty="0">
              <a:latin typeface="+mn-ea"/>
            </a:endParaRPr>
          </a:p>
        </p:txBody>
      </p:sp>
      <p:sp>
        <p:nvSpPr>
          <p:cNvPr id="58" name="テキスト ボックス 57">
            <a:extLst>
              <a:ext uri="{FF2B5EF4-FFF2-40B4-BE49-F238E27FC236}">
                <a16:creationId xmlns:a16="http://schemas.microsoft.com/office/drawing/2014/main" id="{2FD6DB1C-215F-4CDB-9937-B18CBF47D136}"/>
              </a:ext>
            </a:extLst>
          </p:cNvPr>
          <p:cNvSpPr txBox="1"/>
          <p:nvPr/>
        </p:nvSpPr>
        <p:spPr>
          <a:xfrm>
            <a:off x="3832084" y="4210796"/>
            <a:ext cx="280846" cy="300082"/>
          </a:xfrm>
          <a:prstGeom prst="rect">
            <a:avLst/>
          </a:prstGeom>
          <a:noFill/>
        </p:spPr>
        <p:txBody>
          <a:bodyPr wrap="none" rtlCol="0">
            <a:spAutoFit/>
          </a:bodyPr>
          <a:lstStyle/>
          <a:p>
            <a:r>
              <a:rPr lang="en-US" altLang="ja-JP" sz="1350" dirty="0"/>
              <a:t>π</a:t>
            </a:r>
            <a:endParaRPr lang="ja-JP" altLang="en-US" sz="1350" dirty="0"/>
          </a:p>
        </p:txBody>
      </p:sp>
      <p:sp>
        <p:nvSpPr>
          <p:cNvPr id="59" name="テキスト ボックス 58">
            <a:extLst>
              <a:ext uri="{FF2B5EF4-FFF2-40B4-BE49-F238E27FC236}">
                <a16:creationId xmlns:a16="http://schemas.microsoft.com/office/drawing/2014/main" id="{55CF3BFA-6C91-48B1-90DA-A4ED824F9BE6}"/>
              </a:ext>
            </a:extLst>
          </p:cNvPr>
          <p:cNvSpPr txBox="1"/>
          <p:nvPr/>
        </p:nvSpPr>
        <p:spPr>
          <a:xfrm>
            <a:off x="3767616" y="4739061"/>
            <a:ext cx="333746" cy="300082"/>
          </a:xfrm>
          <a:prstGeom prst="rect">
            <a:avLst/>
          </a:prstGeom>
          <a:noFill/>
        </p:spPr>
        <p:txBody>
          <a:bodyPr wrap="none" rtlCol="0">
            <a:spAutoFit/>
          </a:bodyPr>
          <a:lstStyle/>
          <a:p>
            <a:r>
              <a:rPr lang="en-US" altLang="ja-JP" sz="1350" dirty="0"/>
              <a:t>-π</a:t>
            </a:r>
            <a:endParaRPr lang="ja-JP" altLang="en-US" sz="1350" dirty="0"/>
          </a:p>
        </p:txBody>
      </p:sp>
      <p:sp>
        <p:nvSpPr>
          <p:cNvPr id="55" name="タイトル 1">
            <a:extLst>
              <a:ext uri="{FF2B5EF4-FFF2-40B4-BE49-F238E27FC236}">
                <a16:creationId xmlns:a16="http://schemas.microsoft.com/office/drawing/2014/main" id="{DDD5572F-6BAB-4504-8CEA-9C7146ECEF9F}"/>
              </a:ext>
            </a:extLst>
          </p:cNvPr>
          <p:cNvSpPr txBox="1">
            <a:spLocks/>
          </p:cNvSpPr>
          <p:nvPr/>
        </p:nvSpPr>
        <p:spPr>
          <a:xfrm>
            <a:off x="628650" y="365126"/>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en-US" altLang="ja-JP" dirty="0">
                <a:latin typeface="Arial" panose="020B0604020202020204" pitchFamily="34" charset="0"/>
                <a:cs typeface="Arial" panose="020B0604020202020204" pitchFamily="34" charset="0"/>
              </a:rPr>
              <a:t>Interferometric SAR (</a:t>
            </a:r>
            <a:r>
              <a:rPr lang="en-US" altLang="ja-JP" dirty="0" err="1">
                <a:latin typeface="Arial" panose="020B0604020202020204" pitchFamily="34" charset="0"/>
                <a:cs typeface="Arial" panose="020B0604020202020204" pitchFamily="34" charset="0"/>
              </a:rPr>
              <a:t>InSAR</a:t>
            </a:r>
            <a:r>
              <a:rPr lang="en-US" altLang="ja-JP" dirty="0">
                <a:latin typeface="Arial" panose="020B0604020202020204" pitchFamily="34" charset="0"/>
                <a:cs typeface="Arial" panose="020B0604020202020204" pitchFamily="34" charset="0"/>
              </a:rPr>
              <a:t>)</a:t>
            </a:r>
            <a:endParaRPr lang="ja-JP" alt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210963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6A8BD6E-C16C-4727-A926-1888B70281D2}"/>
              </a:ext>
            </a:extLst>
          </p:cNvPr>
          <p:cNvSpPr>
            <a:spLocks noGrp="1"/>
          </p:cNvSpPr>
          <p:nvPr>
            <p:ph type="title"/>
          </p:nvPr>
        </p:nvSpPr>
        <p:spPr/>
        <p:txBody>
          <a:bodyPr/>
          <a:lstStyle/>
          <a:p>
            <a:r>
              <a:rPr lang="en-US" altLang="ja-JP" dirty="0">
                <a:latin typeface="Arial" panose="020B0604020202020204" pitchFamily="34" charset="0"/>
                <a:cs typeface="Arial" panose="020B0604020202020204" pitchFamily="34" charset="0"/>
              </a:rPr>
              <a:t>Phasor quaternion(PQ)</a:t>
            </a:r>
            <a:endParaRPr kumimoji="1" lang="ja-JP" altLang="en-US" dirty="0"/>
          </a:p>
        </p:txBody>
      </p:sp>
      <mc:AlternateContent xmlns:mc="http://schemas.openxmlformats.org/markup-compatibility/2006">
        <mc:Choice xmlns:a14="http://schemas.microsoft.com/office/drawing/2010/main" Requires="a14">
          <p:sp>
            <p:nvSpPr>
              <p:cNvPr id="3" name="コンテンツ プレースホルダー 2">
                <a:extLst>
                  <a:ext uri="{FF2B5EF4-FFF2-40B4-BE49-F238E27FC236}">
                    <a16:creationId xmlns:a16="http://schemas.microsoft.com/office/drawing/2014/main" id="{A3AA9799-01CC-481F-A13C-432CC4AFC513}"/>
                  </a:ext>
                </a:extLst>
              </p:cNvPr>
              <p:cNvSpPr>
                <a:spLocks noGrp="1"/>
              </p:cNvSpPr>
              <p:nvPr>
                <p:ph idx="1"/>
              </p:nvPr>
            </p:nvSpPr>
            <p:spPr/>
            <p:txBody>
              <a:bodyPr>
                <a:normAutofit/>
              </a:bodyPr>
              <a:lstStyle/>
              <a:p>
                <a:r>
                  <a:rPr lang="en-US" altLang="ja-JP" dirty="0"/>
                  <a:t>Consists of quaternion part and phasor part    </a:t>
                </a:r>
              </a:p>
              <a:p>
                <a:pPr marL="0" indent="0">
                  <a:buNone/>
                </a:pPr>
                <a:r>
                  <a:rPr lang="en-US" altLang="ja-JP" dirty="0"/>
                  <a:t>     </a:t>
                </a:r>
                <a:endParaRPr lang="ja-JP" altLang="en-US" dirty="0"/>
              </a:p>
              <a:p>
                <a:pPr marL="0" indent="0">
                  <a:buNone/>
                </a:pPr>
                <a:r>
                  <a:rPr lang="en-US" altLang="ja-JP" dirty="0"/>
                  <a:t>      </a:t>
                </a:r>
                <a:r>
                  <a:rPr lang="en-US" altLang="ja-JP" b="1" dirty="0">
                    <a:latin typeface="Cambria Math" panose="02040503050406030204" pitchFamily="18" charset="0"/>
                    <a:ea typeface="Cambria Math" panose="02040503050406030204" pitchFamily="18" charset="0"/>
                  </a:rPr>
                  <a:t>x</a:t>
                </a:r>
                <a:r>
                  <a:rPr lang="en-US" altLang="ja-JP" dirty="0">
                    <a:latin typeface="Cambria Math" panose="02040503050406030204" pitchFamily="18" charset="0"/>
                    <a:ea typeface="Cambria Math" panose="02040503050406030204" pitchFamily="18" charset="0"/>
                  </a:rPr>
                  <a:t> </a:t>
                </a:r>
                <a:r>
                  <a:rPr lang="ja-JP" altLang="en-US" dirty="0">
                    <a:latin typeface="Cambria Math" panose="02040503050406030204" pitchFamily="18" charset="0"/>
                    <a:ea typeface="Cambria Math" panose="02040503050406030204" pitchFamily="18" charset="0"/>
                  </a:rPr>
                  <a:t>≝</a:t>
                </a:r>
                <a14:m>
                  <m:oMath xmlns:m="http://schemas.openxmlformats.org/officeDocument/2006/math">
                    <m:sSup>
                      <m:sSupPr>
                        <m:ctrlPr>
                          <a:rPr lang="en-US" altLang="ja-JP" i="1" smtClean="0">
                            <a:latin typeface="Cambria Math" panose="02040503050406030204" pitchFamily="18" charset="0"/>
                            <a:ea typeface="Cambria Math" panose="02040503050406030204" pitchFamily="18" charset="0"/>
                          </a:rPr>
                        </m:ctrlPr>
                      </m:sSupPr>
                      <m:e>
                        <m:r>
                          <a:rPr lang="en-US" altLang="ja-JP" b="1" i="0" smtClean="0">
                            <a:latin typeface="Cambria Math" panose="02040503050406030204" pitchFamily="18" charset="0"/>
                            <a:ea typeface="Cambria Math" panose="02040503050406030204" pitchFamily="18" charset="0"/>
                          </a:rPr>
                          <m:t>𝐱</m:t>
                        </m:r>
                      </m:e>
                      <m:sup>
                        <m:r>
                          <a:rPr lang="en-US" altLang="ja-JP" b="0" i="1" smtClean="0">
                            <a:latin typeface="Cambria Math" panose="02040503050406030204" pitchFamily="18" charset="0"/>
                            <a:ea typeface="Cambria Math" panose="02040503050406030204" pitchFamily="18" charset="0"/>
                          </a:rPr>
                          <m:t>𝑞</m:t>
                        </m:r>
                      </m:sup>
                    </m:sSup>
                  </m:oMath>
                </a14:m>
                <a:r>
                  <a:rPr lang="en-US" altLang="ja-JP" dirty="0">
                    <a:ea typeface="Cambria Math" panose="02040503050406030204" pitchFamily="18" charset="0"/>
                  </a:rPr>
                  <a:t> </a:t>
                </a:r>
                <a14:m>
                  <m:oMath xmlns:m="http://schemas.openxmlformats.org/officeDocument/2006/math">
                    <m:sSup>
                      <m:sSupPr>
                        <m:ctrlPr>
                          <a:rPr lang="en-US" altLang="ja-JP" i="1">
                            <a:latin typeface="Cambria Math" panose="02040503050406030204" pitchFamily="18" charset="0"/>
                            <a:ea typeface="Cambria Math" panose="02040503050406030204" pitchFamily="18" charset="0"/>
                          </a:rPr>
                        </m:ctrlPr>
                      </m:sSupPr>
                      <m:e>
                        <m:r>
                          <a:rPr lang="en-US" altLang="ja-JP" b="1">
                            <a:latin typeface="Cambria Math" panose="02040503050406030204" pitchFamily="18" charset="0"/>
                            <a:ea typeface="Cambria Math" panose="02040503050406030204" pitchFamily="18" charset="0"/>
                          </a:rPr>
                          <m:t>𝐱</m:t>
                        </m:r>
                      </m:e>
                      <m:sup>
                        <m:r>
                          <a:rPr lang="en-US" altLang="ja-JP" b="0" i="1" smtClean="0">
                            <a:latin typeface="Cambria Math" panose="02040503050406030204" pitchFamily="18" charset="0"/>
                            <a:ea typeface="Cambria Math" panose="02040503050406030204" pitchFamily="18" charset="0"/>
                          </a:rPr>
                          <m:t>𝑝</m:t>
                        </m:r>
                      </m:sup>
                    </m:sSup>
                  </m:oMath>
                </a14:m>
                <a:r>
                  <a:rPr kumimoji="1" lang="en-US" altLang="ja-JP" dirty="0"/>
                  <a:t>                      </a:t>
                </a:r>
              </a:p>
              <a:p>
                <a:pPr marL="0" indent="0">
                  <a:buNone/>
                </a:pPr>
                <a:r>
                  <a:rPr lang="en-US" altLang="ja-JP" dirty="0"/>
                  <a:t>         </a:t>
                </a:r>
                <a:r>
                  <a:rPr lang="ja-JP" altLang="en-US" dirty="0"/>
                  <a:t>≝</a:t>
                </a:r>
                <a14:m>
                  <m:oMath xmlns:m="http://schemas.openxmlformats.org/officeDocument/2006/math">
                    <m:d>
                      <m:dPr>
                        <m:begChr m:val="["/>
                        <m:endChr m:val="]"/>
                        <m:ctrlPr>
                          <a:rPr lang="en-US" altLang="ja-JP" i="1" smtClean="0">
                            <a:latin typeface="Cambria Math" panose="02040503050406030204" pitchFamily="18" charset="0"/>
                          </a:rPr>
                        </m:ctrlPr>
                      </m:dPr>
                      <m:e>
                        <m:m>
                          <m:mPr>
                            <m:mcs>
                              <m:mc>
                                <m:mcPr>
                                  <m:count m:val="1"/>
                                  <m:mcJc m:val="center"/>
                                </m:mcPr>
                              </m:mc>
                            </m:mcs>
                            <m:ctrlPr>
                              <a:rPr lang="en-US" altLang="ja-JP" i="1" smtClean="0">
                                <a:latin typeface="Cambria Math" panose="02040503050406030204" pitchFamily="18" charset="0"/>
                              </a:rPr>
                            </m:ctrlPr>
                          </m:mPr>
                          <m:mr>
                            <m:e>
                              <m:sSup>
                                <m:sSupPr>
                                  <m:ctrlPr>
                                    <a:rPr lang="en-US" altLang="ja-JP" i="1" smtClean="0">
                                      <a:latin typeface="Cambria Math" panose="02040503050406030204" pitchFamily="18" charset="0"/>
                                    </a:rPr>
                                  </m:ctrlPr>
                                </m:sSupPr>
                                <m:e>
                                  <m:r>
                                    <a:rPr lang="en-US" altLang="ja-JP" b="0" i="1" smtClean="0">
                                      <a:latin typeface="Cambria Math" panose="02040503050406030204" pitchFamily="18" charset="0"/>
                                    </a:rPr>
                                    <m:t>𝑥</m:t>
                                  </m:r>
                                </m:e>
                                <m:sup>
                                  <m:r>
                                    <a:rPr lang="en-US" altLang="ja-JP" b="0" i="1" smtClean="0">
                                      <a:latin typeface="Cambria Math" panose="02040503050406030204" pitchFamily="18" charset="0"/>
                                    </a:rPr>
                                    <m:t>𝑟</m:t>
                                  </m:r>
                                </m:sup>
                              </m:sSup>
                            </m:e>
                          </m:mr>
                          <m:mr>
                            <m:e>
                              <m:sSup>
                                <m:sSupPr>
                                  <m:ctrlPr>
                                    <a:rPr lang="en-US" altLang="ja-JP" i="1">
                                      <a:latin typeface="Cambria Math" panose="02040503050406030204" pitchFamily="18" charset="0"/>
                                    </a:rPr>
                                  </m:ctrlPr>
                                </m:sSupPr>
                                <m:e>
                                  <m:r>
                                    <a:rPr lang="en-US" altLang="ja-JP" i="1">
                                      <a:latin typeface="Cambria Math" panose="02040503050406030204" pitchFamily="18" charset="0"/>
                                    </a:rPr>
                                    <m:t>𝑥</m:t>
                                  </m:r>
                                </m:e>
                                <m:sup>
                                  <m:r>
                                    <a:rPr lang="en-US" altLang="ja-JP" b="0" i="1" smtClean="0">
                                      <a:latin typeface="Cambria Math" panose="02040503050406030204" pitchFamily="18" charset="0"/>
                                    </a:rPr>
                                    <m:t>𝑖</m:t>
                                  </m:r>
                                </m:sup>
                              </m:sSup>
                            </m:e>
                          </m:mr>
                          <m:mr>
                            <m:e>
                              <m:sSup>
                                <m:sSupPr>
                                  <m:ctrlPr>
                                    <a:rPr lang="en-US" altLang="ja-JP" i="1">
                                      <a:latin typeface="Cambria Math" panose="02040503050406030204" pitchFamily="18" charset="0"/>
                                    </a:rPr>
                                  </m:ctrlPr>
                                </m:sSupPr>
                                <m:e>
                                  <m:r>
                                    <a:rPr lang="en-US" altLang="ja-JP" i="1">
                                      <a:latin typeface="Cambria Math" panose="02040503050406030204" pitchFamily="18" charset="0"/>
                                    </a:rPr>
                                    <m:t>𝑥</m:t>
                                  </m:r>
                                </m:e>
                                <m:sup>
                                  <m:r>
                                    <a:rPr lang="en-US" altLang="ja-JP" b="0" i="1" smtClean="0">
                                      <a:latin typeface="Cambria Math" panose="02040503050406030204" pitchFamily="18" charset="0"/>
                                    </a:rPr>
                                    <m:t>𝑗</m:t>
                                  </m:r>
                                </m:sup>
                              </m:sSup>
                            </m:e>
                          </m:mr>
                          <m:mr>
                            <m:e>
                              <m:sSup>
                                <m:sSupPr>
                                  <m:ctrlPr>
                                    <a:rPr lang="en-US" altLang="ja-JP" i="1">
                                      <a:latin typeface="Cambria Math" panose="02040503050406030204" pitchFamily="18" charset="0"/>
                                    </a:rPr>
                                  </m:ctrlPr>
                                </m:sSupPr>
                                <m:e>
                                  <m:r>
                                    <a:rPr lang="en-US" altLang="ja-JP" i="1">
                                      <a:latin typeface="Cambria Math" panose="02040503050406030204" pitchFamily="18" charset="0"/>
                                    </a:rPr>
                                    <m:t>𝑥</m:t>
                                  </m:r>
                                </m:e>
                                <m:sup>
                                  <m:r>
                                    <a:rPr lang="en-US" altLang="ja-JP" b="0" i="1" smtClean="0">
                                      <a:latin typeface="Cambria Math" panose="02040503050406030204" pitchFamily="18" charset="0"/>
                                    </a:rPr>
                                    <m:t>𝑘</m:t>
                                  </m:r>
                                </m:sup>
                              </m:sSup>
                            </m:e>
                          </m:mr>
                        </m:m>
                      </m:e>
                    </m:d>
                  </m:oMath>
                </a14:m>
                <a:r>
                  <a:rPr kumimoji="1" lang="en-US" altLang="ja-JP" dirty="0"/>
                  <a:t>exp(</a:t>
                </a:r>
                <a:r>
                  <a:rPr lang="en-US" altLang="ja-JP" i="1" dirty="0" err="1">
                    <a:latin typeface="Calibri" panose="020F0502020204030204" pitchFamily="34" charset="0"/>
                    <a:ea typeface="Cambria Math" panose="02040503050406030204" pitchFamily="18" charset="0"/>
                    <a:cs typeface="Calibri" panose="020F0502020204030204" pitchFamily="34" charset="0"/>
                  </a:rPr>
                  <a:t>i</a:t>
                </a:r>
                <a:r>
                  <a:rPr lang="en-US" altLang="ja-JP" i="1" dirty="0" err="1">
                    <a:latin typeface="Cambria Math" panose="02040503050406030204" pitchFamily="18" charset="0"/>
                    <a:ea typeface="Cambria Math" panose="02040503050406030204" pitchFamily="18" charset="0"/>
                  </a:rPr>
                  <a:t>φ</a:t>
                </a:r>
                <a:r>
                  <a:rPr kumimoji="1" lang="en-US" altLang="ja-JP" dirty="0"/>
                  <a:t>)</a:t>
                </a:r>
                <a:r>
                  <a:rPr lang="en-US" altLang="ja-JP" i="1" dirty="0">
                    <a:latin typeface="Cambria Math" panose="02040503050406030204" pitchFamily="18" charset="0"/>
                    <a:ea typeface="Cambria Math" panose="02040503050406030204" pitchFamily="18" charset="0"/>
                  </a:rPr>
                  <a:t>   </a:t>
                </a:r>
              </a:p>
              <a:p>
                <a:pPr marL="0" indent="0">
                  <a:buNone/>
                </a:pPr>
                <a:endParaRPr kumimoji="1" lang="en-US" altLang="ja-JP" i="1" dirty="0">
                  <a:latin typeface="Cambria Math" panose="02040503050406030204" pitchFamily="18" charset="0"/>
                  <a:ea typeface="Cambria Math" panose="02040503050406030204" pitchFamily="18" charset="0"/>
                </a:endParaRPr>
              </a:p>
              <a:p>
                <a:pPr marL="0" indent="0">
                  <a:buNone/>
                </a:pPr>
                <a:r>
                  <a:rPr lang="en-US" altLang="ja-JP" dirty="0"/>
                  <a:t>PQ can represent both </a:t>
                </a:r>
                <a:r>
                  <a:rPr lang="en-US" altLang="ja-JP" dirty="0">
                    <a:solidFill>
                      <a:srgbClr val="FF0000"/>
                    </a:solidFill>
                  </a:rPr>
                  <a:t>polarization</a:t>
                </a:r>
                <a:r>
                  <a:rPr lang="en-US" altLang="ja-JP" dirty="0"/>
                  <a:t> and </a:t>
                </a:r>
                <a:r>
                  <a:rPr lang="en-US" altLang="ja-JP" dirty="0">
                    <a:solidFill>
                      <a:srgbClr val="FF0000"/>
                    </a:solidFill>
                  </a:rPr>
                  <a:t>phase</a:t>
                </a:r>
              </a:p>
              <a:p>
                <a:pPr marL="0" indent="0">
                  <a:buNone/>
                </a:pPr>
                <a:endParaRPr lang="en-US" altLang="ja-JP" i="1" dirty="0">
                  <a:latin typeface="Cambria Math" panose="02040503050406030204" pitchFamily="18" charset="0"/>
                  <a:ea typeface="Cambria Math" panose="02040503050406030204" pitchFamily="18" charset="0"/>
                </a:endParaRPr>
              </a:p>
            </p:txBody>
          </p:sp>
        </mc:Choice>
        <mc:Fallback>
          <p:sp>
            <p:nvSpPr>
              <p:cNvPr id="3" name="コンテンツ プレースホルダー 2">
                <a:extLst>
                  <a:ext uri="{FF2B5EF4-FFF2-40B4-BE49-F238E27FC236}">
                    <a16:creationId xmlns:a16="http://schemas.microsoft.com/office/drawing/2014/main" id="{A3AA9799-01CC-481F-A13C-432CC4AFC513}"/>
                  </a:ext>
                </a:extLst>
              </p:cNvPr>
              <p:cNvSpPr>
                <a:spLocks noGrp="1" noRot="1" noChangeAspect="1" noMove="1" noResize="1" noEditPoints="1" noAdjustHandles="1" noChangeArrowheads="1" noChangeShapeType="1" noTextEdit="1"/>
              </p:cNvSpPr>
              <p:nvPr>
                <p:ph idx="1"/>
              </p:nvPr>
            </p:nvSpPr>
            <p:spPr>
              <a:blipFill>
                <a:blip r:embed="rId3"/>
                <a:stretch>
                  <a:fillRect l="-1546" t="-2241"/>
                </a:stretch>
              </a:blipFill>
            </p:spPr>
            <p:txBody>
              <a:bodyPr/>
              <a:lstStyle/>
              <a:p>
                <a:r>
                  <a:rPr lang="ja-JP" altLang="en-US">
                    <a:noFill/>
                  </a:rPr>
                  <a:t> </a:t>
                </a:r>
              </a:p>
            </p:txBody>
          </p:sp>
        </mc:Fallback>
      </mc:AlternateContent>
      <p:sp>
        <p:nvSpPr>
          <p:cNvPr id="4" name="スライド番号プレースホルダー 3">
            <a:extLst>
              <a:ext uri="{FF2B5EF4-FFF2-40B4-BE49-F238E27FC236}">
                <a16:creationId xmlns:a16="http://schemas.microsoft.com/office/drawing/2014/main" id="{032B7C3F-D72D-4F19-BCBA-D0A11E628252}"/>
              </a:ext>
            </a:extLst>
          </p:cNvPr>
          <p:cNvSpPr>
            <a:spLocks noGrp="1"/>
          </p:cNvSpPr>
          <p:nvPr>
            <p:ph type="sldNum" sz="quarter" idx="12"/>
          </p:nvPr>
        </p:nvSpPr>
        <p:spPr/>
        <p:txBody>
          <a:bodyPr/>
          <a:lstStyle/>
          <a:p>
            <a:fld id="{41EAE3CB-22B8-438F-87FC-FA4C7B2C7D05}" type="slidenum">
              <a:rPr kumimoji="1" lang="ja-JP" altLang="en-US" smtClean="0"/>
              <a:pPr/>
              <a:t>11</a:t>
            </a:fld>
            <a:endParaRPr kumimoji="1" lang="ja-JP" altLang="en-US" dirty="0"/>
          </a:p>
        </p:txBody>
      </p:sp>
      <p:sp>
        <p:nvSpPr>
          <p:cNvPr id="7" name="テキスト ボックス 6">
            <a:extLst>
              <a:ext uri="{FF2B5EF4-FFF2-40B4-BE49-F238E27FC236}">
                <a16:creationId xmlns:a16="http://schemas.microsoft.com/office/drawing/2014/main" id="{A53775F8-60E9-42C9-BEB8-910B0171072B}"/>
              </a:ext>
            </a:extLst>
          </p:cNvPr>
          <p:cNvSpPr txBox="1"/>
          <p:nvPr/>
        </p:nvSpPr>
        <p:spPr>
          <a:xfrm>
            <a:off x="1143992" y="6271279"/>
            <a:ext cx="6931197" cy="523220"/>
          </a:xfrm>
          <a:prstGeom prst="rect">
            <a:avLst/>
          </a:prstGeom>
          <a:noFill/>
        </p:spPr>
        <p:txBody>
          <a:bodyPr wrap="square" rtlCol="0">
            <a:spAutoFit/>
          </a:bodyPr>
          <a:lstStyle/>
          <a:p>
            <a:r>
              <a:rPr lang="en-US" altLang="ja-JP" sz="1400" dirty="0">
                <a:solidFill>
                  <a:schemeClr val="tx1">
                    <a:lumMod val="50000"/>
                    <a:lumOff val="50000"/>
                  </a:schemeClr>
                </a:solidFill>
              </a:rPr>
              <a:t>Kohei </a:t>
            </a:r>
            <a:r>
              <a:rPr lang="en-US" altLang="ja-JP" sz="1400" dirty="0" err="1">
                <a:solidFill>
                  <a:schemeClr val="tx1">
                    <a:lumMod val="50000"/>
                    <a:lumOff val="50000"/>
                  </a:schemeClr>
                </a:solidFill>
              </a:rPr>
              <a:t>Oyama</a:t>
            </a:r>
            <a:r>
              <a:rPr lang="en-US" altLang="ja-JP" sz="1400" dirty="0">
                <a:solidFill>
                  <a:schemeClr val="tx1">
                    <a:lumMod val="50000"/>
                    <a:lumOff val="50000"/>
                  </a:schemeClr>
                </a:solidFill>
              </a:rPr>
              <a:t> and Akira Hirose . </a:t>
            </a:r>
            <a:r>
              <a:rPr lang="en-US" altLang="ja-JP" sz="1400" i="1" dirty="0">
                <a:solidFill>
                  <a:schemeClr val="tx1">
                    <a:lumMod val="50000"/>
                    <a:lumOff val="50000"/>
                  </a:schemeClr>
                </a:solidFill>
              </a:rPr>
              <a:t>IEEE Transactions on Geoscience and Remote Sensing</a:t>
            </a:r>
            <a:r>
              <a:rPr lang="en-US" altLang="ja-JP" sz="1400" dirty="0">
                <a:solidFill>
                  <a:schemeClr val="tx1">
                    <a:lumMod val="50000"/>
                    <a:lumOff val="50000"/>
                  </a:schemeClr>
                </a:solidFill>
              </a:rPr>
              <a:t>, to appear.</a:t>
            </a:r>
            <a:endParaRPr kumimoji="1" lang="ja-JP" altLang="en-US" sz="1400" dirty="0">
              <a:solidFill>
                <a:schemeClr val="tx1">
                  <a:lumMod val="50000"/>
                  <a:lumOff val="50000"/>
                </a:schemeClr>
              </a:solidFill>
            </a:endParaRPr>
          </a:p>
        </p:txBody>
      </p:sp>
    </p:spTree>
    <p:extLst>
      <p:ext uri="{BB962C8B-B14F-4D97-AF65-F5344CB8AC3E}">
        <p14:creationId xmlns:p14="http://schemas.microsoft.com/office/powerpoint/2010/main" val="24823205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6C849E3-008C-4FF2-A3F4-A0A476FE2897}"/>
              </a:ext>
            </a:extLst>
          </p:cNvPr>
          <p:cNvSpPr>
            <a:spLocks noGrp="1"/>
          </p:cNvSpPr>
          <p:nvPr>
            <p:ph type="title"/>
          </p:nvPr>
        </p:nvSpPr>
        <p:spPr/>
        <p:txBody>
          <a:bodyPr/>
          <a:lstStyle/>
          <a:p>
            <a:r>
              <a:rPr lang="en-US" altLang="ja-JP" dirty="0">
                <a:latin typeface="Arial" panose="020B0604020202020204" pitchFamily="34" charset="0"/>
                <a:cs typeface="Arial" panose="020B0604020202020204" pitchFamily="34" charset="0"/>
              </a:rPr>
              <a:t>Phasor quaternion(PQ)</a:t>
            </a:r>
            <a:endParaRPr kumimoji="1" lang="ja-JP" altLang="en-US" dirty="0"/>
          </a:p>
        </p:txBody>
      </p:sp>
      <p:sp>
        <p:nvSpPr>
          <p:cNvPr id="4" name="スライド番号プレースホルダー 3">
            <a:extLst>
              <a:ext uri="{FF2B5EF4-FFF2-40B4-BE49-F238E27FC236}">
                <a16:creationId xmlns:a16="http://schemas.microsoft.com/office/drawing/2014/main" id="{60E49639-D79A-410E-870F-0CEACB6F4191}"/>
              </a:ext>
            </a:extLst>
          </p:cNvPr>
          <p:cNvSpPr>
            <a:spLocks noGrp="1"/>
          </p:cNvSpPr>
          <p:nvPr>
            <p:ph type="sldNum" sz="quarter" idx="12"/>
          </p:nvPr>
        </p:nvSpPr>
        <p:spPr/>
        <p:txBody>
          <a:bodyPr/>
          <a:lstStyle/>
          <a:p>
            <a:fld id="{41EAE3CB-22B8-438F-87FC-FA4C7B2C7D05}" type="slidenum">
              <a:rPr kumimoji="1" lang="ja-JP" altLang="en-US" smtClean="0"/>
              <a:pPr/>
              <a:t>12</a:t>
            </a:fld>
            <a:endParaRPr kumimoji="1" lang="ja-JP" altLang="en-US" dirty="0"/>
          </a:p>
        </p:txBody>
      </p:sp>
      <mc:AlternateContent xmlns:mc="http://schemas.openxmlformats.org/markup-compatibility/2006">
        <mc:Choice xmlns:a14="http://schemas.microsoft.com/office/drawing/2010/main" Requires="a14">
          <p:sp>
            <p:nvSpPr>
              <p:cNvPr id="5" name="テキスト ボックス 4">
                <a:extLst>
                  <a:ext uri="{FF2B5EF4-FFF2-40B4-BE49-F238E27FC236}">
                    <a16:creationId xmlns:a16="http://schemas.microsoft.com/office/drawing/2014/main" id="{1697FCA1-B714-4056-893A-29AEB9BE8F45}"/>
                  </a:ext>
                </a:extLst>
              </p:cNvPr>
              <p:cNvSpPr txBox="1"/>
              <p:nvPr/>
            </p:nvSpPr>
            <p:spPr>
              <a:xfrm>
                <a:off x="1022054" y="1906052"/>
                <a:ext cx="5325304" cy="2187009"/>
              </a:xfrm>
              <a:prstGeom prst="rect">
                <a:avLst/>
              </a:prstGeom>
              <a:noFill/>
            </p:spPr>
            <p:txBody>
              <a:bodyPr wrap="none" rtlCol="0">
                <a:spAutoFit/>
              </a:bodyPr>
              <a:lstStyle/>
              <a:p>
                <a:pPr marL="342900" indent="-342900">
                  <a:buFont typeface="Arial" panose="020B0604020202020204" pitchFamily="34" charset="0"/>
                  <a:buChar char="•"/>
                </a:pPr>
                <a14:m>
                  <m:oMath xmlns:m="http://schemas.openxmlformats.org/officeDocument/2006/math">
                    <m:sSub>
                      <m:sSubPr>
                        <m:ctrlPr>
                          <a:rPr kumimoji="1" lang="en-US" altLang="ja-JP" sz="2400" i="1" smtClean="0">
                            <a:latin typeface="Cambria Math" panose="02040503050406030204" pitchFamily="18" charset="0"/>
                          </a:rPr>
                        </m:ctrlPr>
                      </m:sSubPr>
                      <m:e>
                        <m:r>
                          <m:rPr>
                            <m:nor/>
                          </m:rPr>
                          <a:rPr lang="en-US" altLang="ja-JP" sz="2400" b="1" dirty="0">
                            <a:latin typeface="Cambria Math" panose="02040503050406030204" pitchFamily="18" charset="0"/>
                            <a:ea typeface="Cambria Math" panose="02040503050406030204" pitchFamily="18" charset="0"/>
                          </a:rPr>
                          <m:t>x</m:t>
                        </m:r>
                      </m:e>
                      <m:sub>
                        <m:r>
                          <a:rPr kumimoji="1" lang="en-US" altLang="ja-JP" sz="2400" b="0" i="1" smtClean="0">
                            <a:latin typeface="Cambria Math" panose="02040503050406030204" pitchFamily="18" charset="0"/>
                          </a:rPr>
                          <m:t>1</m:t>
                        </m:r>
                      </m:sub>
                    </m:sSub>
                  </m:oMath>
                </a14:m>
                <a:r>
                  <a:rPr kumimoji="1" lang="en-US" altLang="ja-JP" dirty="0"/>
                  <a:t>+ </a:t>
                </a:r>
                <a14:m>
                  <m:oMath xmlns:m="http://schemas.openxmlformats.org/officeDocument/2006/math">
                    <m:sSub>
                      <m:sSubPr>
                        <m:ctrlPr>
                          <a:rPr kumimoji="1" lang="en-US" altLang="ja-JP" sz="2400" i="1">
                            <a:latin typeface="Cambria Math" panose="02040503050406030204" pitchFamily="18" charset="0"/>
                          </a:rPr>
                        </m:ctrlPr>
                      </m:sSubPr>
                      <m:e>
                        <m:r>
                          <m:rPr>
                            <m:nor/>
                          </m:rPr>
                          <a:rPr lang="en-US" altLang="ja-JP" sz="2400" b="1" dirty="0">
                            <a:latin typeface="Cambria Math" panose="02040503050406030204" pitchFamily="18" charset="0"/>
                            <a:ea typeface="Cambria Math" panose="02040503050406030204" pitchFamily="18" charset="0"/>
                          </a:rPr>
                          <m:t>x</m:t>
                        </m:r>
                      </m:e>
                      <m:sub>
                        <m:r>
                          <a:rPr lang="en-US" altLang="ja-JP" sz="2400" b="0" i="1" dirty="0" smtClean="0">
                            <a:latin typeface="Cambria Math" panose="02040503050406030204" pitchFamily="18" charset="0"/>
                            <a:ea typeface="Cambria Math" panose="02040503050406030204" pitchFamily="18" charset="0"/>
                          </a:rPr>
                          <m:t>2</m:t>
                        </m:r>
                      </m:sub>
                    </m:sSub>
                  </m:oMath>
                </a14:m>
                <a:r>
                  <a:rPr kumimoji="1" lang="ja-JP" altLang="en-US" sz="2400" dirty="0"/>
                  <a:t> </a:t>
                </a:r>
                <a:endParaRPr kumimoji="1" lang="en-US" altLang="ja-JP" sz="2400" dirty="0"/>
              </a:p>
              <a:p>
                <a:r>
                  <a:rPr lang="ja-JP" altLang="en-US" sz="2400" dirty="0"/>
                  <a:t>≝ </a:t>
                </a:r>
                <a14:m>
                  <m:oMath xmlns:m="http://schemas.openxmlformats.org/officeDocument/2006/math">
                    <m:d>
                      <m:dPr>
                        <m:begChr m:val="["/>
                        <m:endChr m:val="]"/>
                        <m:ctrlPr>
                          <a:rPr lang="en-US" altLang="ja-JP" sz="2400" i="1">
                            <a:latin typeface="Cambria Math" panose="02040503050406030204" pitchFamily="18" charset="0"/>
                          </a:rPr>
                        </m:ctrlPr>
                      </m:dPr>
                      <m:e>
                        <m:m>
                          <m:mPr>
                            <m:mcs>
                              <m:mc>
                                <m:mcPr>
                                  <m:count m:val="1"/>
                                  <m:mcJc m:val="center"/>
                                </m:mcPr>
                              </m:mc>
                            </m:mcs>
                            <m:ctrlPr>
                              <a:rPr lang="en-US" altLang="ja-JP" sz="2400" i="1" smtClean="0">
                                <a:latin typeface="Cambria Math" panose="02040503050406030204" pitchFamily="18" charset="0"/>
                              </a:rPr>
                            </m:ctrlPr>
                          </m:mPr>
                          <m:mr>
                            <m:e>
                              <m:sSubSup>
                                <m:sSubSupPr>
                                  <m:ctrlPr>
                                    <a:rPr lang="en-US" altLang="ja-JP" sz="2400" i="1" smtClean="0">
                                      <a:latin typeface="Cambria Math" panose="02040503050406030204" pitchFamily="18" charset="0"/>
                                    </a:rPr>
                                  </m:ctrlPr>
                                </m:sSubSupPr>
                                <m:e>
                                  <m:r>
                                    <a:rPr lang="en-US" altLang="ja-JP" sz="2400" i="1">
                                      <a:latin typeface="Cambria Math" panose="02040503050406030204" pitchFamily="18" charset="0"/>
                                    </a:rPr>
                                    <m:t>𝑥</m:t>
                                  </m:r>
                                </m:e>
                                <m:sub>
                                  <m:r>
                                    <a:rPr lang="en-US" altLang="ja-JP" sz="2400" b="0" i="1" smtClean="0">
                                      <a:latin typeface="Cambria Math" panose="02040503050406030204" pitchFamily="18" charset="0"/>
                                    </a:rPr>
                                    <m:t>1</m:t>
                                  </m:r>
                                </m:sub>
                                <m:sup>
                                  <m:r>
                                    <a:rPr lang="en-US" altLang="ja-JP" sz="2400" b="0" i="1" smtClean="0">
                                      <a:latin typeface="Cambria Math" panose="02040503050406030204" pitchFamily="18" charset="0"/>
                                    </a:rPr>
                                    <m:t>𝑟</m:t>
                                  </m:r>
                                </m:sup>
                              </m:sSubSup>
                              <m:r>
                                <m:rPr>
                                  <m:brk m:alnAt="7"/>
                                </m:rPr>
                                <a:rPr lang="en-US" altLang="ja-JP" sz="2400" b="0" i="1" smtClean="0">
                                  <a:latin typeface="Cambria Math" panose="02040503050406030204" pitchFamily="18" charset="0"/>
                                </a:rPr>
                                <m:t>+</m:t>
                              </m:r>
                              <m:sSubSup>
                                <m:sSubSupPr>
                                  <m:ctrlPr>
                                    <a:rPr lang="en-US" altLang="ja-JP" sz="2400" i="1">
                                      <a:latin typeface="Cambria Math" panose="02040503050406030204" pitchFamily="18" charset="0"/>
                                    </a:rPr>
                                  </m:ctrlPr>
                                </m:sSubSupPr>
                                <m:e>
                                  <m:r>
                                    <a:rPr lang="en-US" altLang="ja-JP" sz="2400" i="1">
                                      <a:latin typeface="Cambria Math" panose="02040503050406030204" pitchFamily="18" charset="0"/>
                                    </a:rPr>
                                    <m:t>𝑥</m:t>
                                  </m:r>
                                </m:e>
                                <m:sub>
                                  <m:r>
                                    <a:rPr lang="en-US" altLang="ja-JP" sz="2400" i="1">
                                      <a:latin typeface="Cambria Math" panose="02040503050406030204" pitchFamily="18" charset="0"/>
                                    </a:rPr>
                                    <m:t>1</m:t>
                                  </m:r>
                                </m:sub>
                                <m:sup>
                                  <m:r>
                                    <a:rPr lang="en-US" altLang="ja-JP" sz="2400" i="1">
                                      <a:latin typeface="Cambria Math" panose="02040503050406030204" pitchFamily="18" charset="0"/>
                                    </a:rPr>
                                    <m:t>𝑟</m:t>
                                  </m:r>
                                </m:sup>
                              </m:sSubSup>
                            </m:e>
                          </m:mr>
                          <m:mr>
                            <m:e>
                              <m:sSubSup>
                                <m:sSubSupPr>
                                  <m:ctrlPr>
                                    <a:rPr lang="en-US" altLang="ja-JP" sz="2400" i="1">
                                      <a:latin typeface="Cambria Math" panose="02040503050406030204" pitchFamily="18" charset="0"/>
                                    </a:rPr>
                                  </m:ctrlPr>
                                </m:sSubSupPr>
                                <m:e>
                                  <m:r>
                                    <a:rPr lang="en-US" altLang="ja-JP" sz="2400" i="1">
                                      <a:latin typeface="Cambria Math" panose="02040503050406030204" pitchFamily="18" charset="0"/>
                                    </a:rPr>
                                    <m:t>𝑥</m:t>
                                  </m:r>
                                </m:e>
                                <m:sub>
                                  <m:r>
                                    <a:rPr lang="en-US" altLang="ja-JP" sz="2400" i="1">
                                      <a:latin typeface="Cambria Math" panose="02040503050406030204" pitchFamily="18" charset="0"/>
                                    </a:rPr>
                                    <m:t>1</m:t>
                                  </m:r>
                                </m:sub>
                                <m:sup>
                                  <m:r>
                                    <a:rPr lang="en-US" altLang="ja-JP" sz="2400" b="0" i="1" smtClean="0">
                                      <a:latin typeface="Cambria Math" panose="02040503050406030204" pitchFamily="18" charset="0"/>
                                    </a:rPr>
                                    <m:t>𝑖</m:t>
                                  </m:r>
                                </m:sup>
                              </m:sSubSup>
                              <m:r>
                                <a:rPr lang="en-US" altLang="ja-JP" sz="2400" b="0" i="1" smtClean="0">
                                  <a:latin typeface="Cambria Math" panose="02040503050406030204" pitchFamily="18" charset="0"/>
                                </a:rPr>
                                <m:t>+</m:t>
                              </m:r>
                              <m:sSubSup>
                                <m:sSubSupPr>
                                  <m:ctrlPr>
                                    <a:rPr lang="en-US" altLang="ja-JP" sz="2400" i="1">
                                      <a:latin typeface="Cambria Math" panose="02040503050406030204" pitchFamily="18" charset="0"/>
                                    </a:rPr>
                                  </m:ctrlPr>
                                </m:sSubSupPr>
                                <m:e>
                                  <m:r>
                                    <a:rPr lang="en-US" altLang="ja-JP" sz="2400" i="1">
                                      <a:latin typeface="Cambria Math" panose="02040503050406030204" pitchFamily="18" charset="0"/>
                                    </a:rPr>
                                    <m:t>𝑥</m:t>
                                  </m:r>
                                </m:e>
                                <m:sub>
                                  <m:r>
                                    <a:rPr lang="en-US" altLang="ja-JP" sz="2400" b="0" i="1" smtClean="0">
                                      <a:latin typeface="Cambria Math" panose="02040503050406030204" pitchFamily="18" charset="0"/>
                                    </a:rPr>
                                    <m:t>2</m:t>
                                  </m:r>
                                </m:sub>
                                <m:sup>
                                  <m:r>
                                    <a:rPr lang="en-US" altLang="ja-JP" sz="2400" b="0" i="1" smtClean="0">
                                      <a:latin typeface="Cambria Math" panose="02040503050406030204" pitchFamily="18" charset="0"/>
                                    </a:rPr>
                                    <m:t>𝑖</m:t>
                                  </m:r>
                                </m:sup>
                              </m:sSubSup>
                            </m:e>
                          </m:mr>
                          <m:mr>
                            <m:e>
                              <m:sSubSup>
                                <m:sSubSupPr>
                                  <m:ctrlPr>
                                    <a:rPr lang="en-US" altLang="ja-JP" sz="2400" i="1">
                                      <a:latin typeface="Cambria Math" panose="02040503050406030204" pitchFamily="18" charset="0"/>
                                    </a:rPr>
                                  </m:ctrlPr>
                                </m:sSubSupPr>
                                <m:e>
                                  <m:r>
                                    <a:rPr lang="en-US" altLang="ja-JP" sz="2400" i="1">
                                      <a:latin typeface="Cambria Math" panose="02040503050406030204" pitchFamily="18" charset="0"/>
                                    </a:rPr>
                                    <m:t>𝑥</m:t>
                                  </m:r>
                                </m:e>
                                <m:sub>
                                  <m:r>
                                    <a:rPr lang="en-US" altLang="ja-JP" sz="2400" i="1">
                                      <a:latin typeface="Cambria Math" panose="02040503050406030204" pitchFamily="18" charset="0"/>
                                    </a:rPr>
                                    <m:t>1</m:t>
                                  </m:r>
                                </m:sub>
                                <m:sup>
                                  <m:r>
                                    <a:rPr lang="en-US" altLang="ja-JP" sz="2400" b="0" i="1" smtClean="0">
                                      <a:latin typeface="Cambria Math" panose="02040503050406030204" pitchFamily="18" charset="0"/>
                                    </a:rPr>
                                    <m:t>𝑗</m:t>
                                  </m:r>
                                </m:sup>
                              </m:sSubSup>
                              <m:r>
                                <a:rPr lang="en-US" altLang="ja-JP" sz="2400" b="0" i="1" smtClean="0">
                                  <a:latin typeface="Cambria Math" panose="02040503050406030204" pitchFamily="18" charset="0"/>
                                </a:rPr>
                                <m:t>+</m:t>
                              </m:r>
                              <m:sSubSup>
                                <m:sSubSupPr>
                                  <m:ctrlPr>
                                    <a:rPr lang="en-US" altLang="ja-JP" sz="2400" i="1">
                                      <a:latin typeface="Cambria Math" panose="02040503050406030204" pitchFamily="18" charset="0"/>
                                    </a:rPr>
                                  </m:ctrlPr>
                                </m:sSubSupPr>
                                <m:e>
                                  <m:r>
                                    <a:rPr lang="en-US" altLang="ja-JP" sz="2400" i="1">
                                      <a:latin typeface="Cambria Math" panose="02040503050406030204" pitchFamily="18" charset="0"/>
                                    </a:rPr>
                                    <m:t>𝑥</m:t>
                                  </m:r>
                                </m:e>
                                <m:sub>
                                  <m:r>
                                    <a:rPr lang="en-US" altLang="ja-JP" sz="2400" b="0" i="1" smtClean="0">
                                      <a:latin typeface="Cambria Math" panose="02040503050406030204" pitchFamily="18" charset="0"/>
                                    </a:rPr>
                                    <m:t>2</m:t>
                                  </m:r>
                                </m:sub>
                                <m:sup>
                                  <m:r>
                                    <a:rPr lang="en-US" altLang="ja-JP" sz="2400" b="0" i="1" smtClean="0">
                                      <a:latin typeface="Cambria Math" panose="02040503050406030204" pitchFamily="18" charset="0"/>
                                    </a:rPr>
                                    <m:t>𝑗</m:t>
                                  </m:r>
                                </m:sup>
                              </m:sSubSup>
                            </m:e>
                          </m:mr>
                          <m:mr>
                            <m:e>
                              <m:sSubSup>
                                <m:sSubSupPr>
                                  <m:ctrlPr>
                                    <a:rPr lang="en-US" altLang="ja-JP" sz="2400" i="1">
                                      <a:latin typeface="Cambria Math" panose="02040503050406030204" pitchFamily="18" charset="0"/>
                                    </a:rPr>
                                  </m:ctrlPr>
                                </m:sSubSupPr>
                                <m:e>
                                  <m:r>
                                    <a:rPr lang="en-US" altLang="ja-JP" sz="2400" i="1">
                                      <a:latin typeface="Cambria Math" panose="02040503050406030204" pitchFamily="18" charset="0"/>
                                    </a:rPr>
                                    <m:t>𝑥</m:t>
                                  </m:r>
                                </m:e>
                                <m:sub>
                                  <m:r>
                                    <a:rPr lang="en-US" altLang="ja-JP" sz="2400" i="1">
                                      <a:latin typeface="Cambria Math" panose="02040503050406030204" pitchFamily="18" charset="0"/>
                                    </a:rPr>
                                    <m:t>1</m:t>
                                  </m:r>
                                </m:sub>
                                <m:sup>
                                  <m:r>
                                    <a:rPr lang="en-US" altLang="ja-JP" sz="2400" b="0" i="1" smtClean="0">
                                      <a:latin typeface="Cambria Math" panose="02040503050406030204" pitchFamily="18" charset="0"/>
                                    </a:rPr>
                                    <m:t>𝑘</m:t>
                                  </m:r>
                                </m:sup>
                              </m:sSubSup>
                              <m:r>
                                <a:rPr lang="en-US" altLang="ja-JP" sz="2400" b="0" i="1" smtClean="0">
                                  <a:latin typeface="Cambria Math" panose="02040503050406030204" pitchFamily="18" charset="0"/>
                                </a:rPr>
                                <m:t>+</m:t>
                              </m:r>
                              <m:sSubSup>
                                <m:sSubSupPr>
                                  <m:ctrlPr>
                                    <a:rPr lang="en-US" altLang="ja-JP" sz="2400" i="1">
                                      <a:latin typeface="Cambria Math" panose="02040503050406030204" pitchFamily="18" charset="0"/>
                                    </a:rPr>
                                  </m:ctrlPr>
                                </m:sSubSupPr>
                                <m:e>
                                  <m:r>
                                    <a:rPr lang="en-US" altLang="ja-JP" sz="2400" i="1">
                                      <a:latin typeface="Cambria Math" panose="02040503050406030204" pitchFamily="18" charset="0"/>
                                    </a:rPr>
                                    <m:t>𝑥</m:t>
                                  </m:r>
                                </m:e>
                                <m:sub>
                                  <m:r>
                                    <a:rPr lang="en-US" altLang="ja-JP" sz="2400" b="0" i="1" smtClean="0">
                                      <a:latin typeface="Cambria Math" panose="02040503050406030204" pitchFamily="18" charset="0"/>
                                    </a:rPr>
                                    <m:t>2</m:t>
                                  </m:r>
                                </m:sub>
                                <m:sup>
                                  <m:r>
                                    <a:rPr lang="en-US" altLang="ja-JP" sz="2400" b="0" i="1" smtClean="0">
                                      <a:latin typeface="Cambria Math" panose="02040503050406030204" pitchFamily="18" charset="0"/>
                                    </a:rPr>
                                    <m:t>𝑘</m:t>
                                  </m:r>
                                </m:sup>
                              </m:sSubSup>
                            </m:e>
                          </m:mr>
                        </m:m>
                      </m:e>
                    </m:d>
                  </m:oMath>
                </a14:m>
                <a:r>
                  <a:rPr kumimoji="1" lang="en-US" altLang="ja-JP" sz="2400" dirty="0"/>
                  <a:t>exp(</a:t>
                </a:r>
                <a:r>
                  <a:rPr lang="en-US" altLang="ja-JP" sz="2400" i="1" dirty="0" err="1">
                    <a:latin typeface="Calibri" panose="020F0502020204030204" pitchFamily="34" charset="0"/>
                    <a:ea typeface="Cambria Math" panose="02040503050406030204" pitchFamily="18" charset="0"/>
                    <a:cs typeface="Calibri" panose="020F0502020204030204" pitchFamily="34" charset="0"/>
                  </a:rPr>
                  <a:t>i</a:t>
                </a:r>
                <a:r>
                  <a:rPr kumimoji="1" lang="en-US" altLang="ja-JP" sz="2400" dirty="0"/>
                  <a:t> arg(</a:t>
                </a:r>
                <a14:m>
                  <m:oMath xmlns:m="http://schemas.openxmlformats.org/officeDocument/2006/math">
                    <m:d>
                      <m:dPr>
                        <m:begChr m:val="|"/>
                        <m:endChr m:val="|"/>
                        <m:ctrlPr>
                          <a:rPr lang="en-US" altLang="ja-JP" sz="2400" i="1">
                            <a:latin typeface="Cambria Math" panose="02040503050406030204" pitchFamily="18" charset="0"/>
                          </a:rPr>
                        </m:ctrlPr>
                      </m:dPr>
                      <m:e>
                        <m:sSubSup>
                          <m:sSubSupPr>
                            <m:ctrlPr>
                              <a:rPr lang="en-US" altLang="ja-JP" sz="2400" i="1">
                                <a:latin typeface="Cambria Math" panose="02040503050406030204" pitchFamily="18" charset="0"/>
                              </a:rPr>
                            </m:ctrlPr>
                          </m:sSubSupPr>
                          <m:e>
                            <m:r>
                              <a:rPr lang="en-US" altLang="ja-JP" sz="2400" b="1">
                                <a:latin typeface="Cambria Math" panose="02040503050406030204" pitchFamily="18" charset="0"/>
                              </a:rPr>
                              <m:t>𝐱</m:t>
                            </m:r>
                          </m:e>
                          <m:sub>
                            <m:r>
                              <a:rPr lang="en-US" altLang="ja-JP" sz="2400" i="1">
                                <a:latin typeface="Cambria Math" panose="02040503050406030204" pitchFamily="18" charset="0"/>
                              </a:rPr>
                              <m:t>1</m:t>
                            </m:r>
                          </m:sub>
                          <m:sup>
                            <m:r>
                              <a:rPr lang="en-US" altLang="ja-JP" sz="2400" i="1">
                                <a:latin typeface="Cambria Math" panose="02040503050406030204" pitchFamily="18" charset="0"/>
                              </a:rPr>
                              <m:t>𝑞</m:t>
                            </m:r>
                          </m:sup>
                        </m:sSubSup>
                      </m:e>
                    </m:d>
                    <m:r>
                      <a:rPr lang="en-US" altLang="ja-JP" sz="2400" i="1">
                        <a:latin typeface="Cambria Math" panose="02040503050406030204" pitchFamily="18" charset="0"/>
                      </a:rPr>
                      <m:t> </m:t>
                    </m:r>
                    <m:sSubSup>
                      <m:sSubSupPr>
                        <m:ctrlPr>
                          <a:rPr lang="en-US" altLang="ja-JP" sz="2400" i="1">
                            <a:latin typeface="Cambria Math" panose="02040503050406030204" pitchFamily="18" charset="0"/>
                          </a:rPr>
                        </m:ctrlPr>
                      </m:sSubSupPr>
                      <m:e>
                        <m:r>
                          <a:rPr lang="en-US" altLang="ja-JP" sz="2400" b="1">
                            <a:latin typeface="Cambria Math" panose="02040503050406030204" pitchFamily="18" charset="0"/>
                          </a:rPr>
                          <m:t>𝐱</m:t>
                        </m:r>
                      </m:e>
                      <m:sub>
                        <m:r>
                          <a:rPr lang="en-US" altLang="ja-JP" sz="2400" i="1">
                            <a:latin typeface="Cambria Math" panose="02040503050406030204" pitchFamily="18" charset="0"/>
                          </a:rPr>
                          <m:t>1</m:t>
                        </m:r>
                      </m:sub>
                      <m:sup>
                        <m:r>
                          <a:rPr lang="en-US" altLang="ja-JP" sz="2400" i="1">
                            <a:latin typeface="Cambria Math" panose="02040503050406030204" pitchFamily="18" charset="0"/>
                          </a:rPr>
                          <m:t>𝑝</m:t>
                        </m:r>
                      </m:sup>
                    </m:sSubSup>
                    <m:r>
                      <a:rPr lang="en-US" altLang="ja-JP" sz="2400" i="1">
                        <a:latin typeface="Cambria Math" panose="02040503050406030204" pitchFamily="18" charset="0"/>
                      </a:rPr>
                      <m:t>+</m:t>
                    </m:r>
                  </m:oMath>
                </a14:m>
                <a:r>
                  <a:rPr lang="en-US" altLang="ja-JP" sz="2400" dirty="0"/>
                  <a:t> </a:t>
                </a:r>
                <a14:m>
                  <m:oMath xmlns:m="http://schemas.openxmlformats.org/officeDocument/2006/math">
                    <m:d>
                      <m:dPr>
                        <m:begChr m:val="|"/>
                        <m:endChr m:val="|"/>
                        <m:ctrlPr>
                          <a:rPr lang="en-US" altLang="ja-JP" sz="2400" i="1">
                            <a:latin typeface="Cambria Math" panose="02040503050406030204" pitchFamily="18" charset="0"/>
                          </a:rPr>
                        </m:ctrlPr>
                      </m:dPr>
                      <m:e>
                        <m:sSubSup>
                          <m:sSubSupPr>
                            <m:ctrlPr>
                              <a:rPr lang="en-US" altLang="ja-JP" sz="2400" i="1">
                                <a:latin typeface="Cambria Math" panose="02040503050406030204" pitchFamily="18" charset="0"/>
                              </a:rPr>
                            </m:ctrlPr>
                          </m:sSubSupPr>
                          <m:e>
                            <m:r>
                              <a:rPr lang="en-US" altLang="ja-JP" sz="2400" b="1">
                                <a:latin typeface="Cambria Math" panose="02040503050406030204" pitchFamily="18" charset="0"/>
                              </a:rPr>
                              <m:t>𝐱</m:t>
                            </m:r>
                          </m:e>
                          <m:sub>
                            <m:r>
                              <a:rPr lang="en-US" altLang="ja-JP" sz="2400" i="1">
                                <a:latin typeface="Cambria Math" panose="02040503050406030204" pitchFamily="18" charset="0"/>
                              </a:rPr>
                              <m:t>2</m:t>
                            </m:r>
                          </m:sub>
                          <m:sup>
                            <m:r>
                              <a:rPr lang="en-US" altLang="ja-JP" sz="2400" i="1">
                                <a:latin typeface="Cambria Math" panose="02040503050406030204" pitchFamily="18" charset="0"/>
                              </a:rPr>
                              <m:t>𝑞</m:t>
                            </m:r>
                          </m:sup>
                        </m:sSubSup>
                      </m:e>
                    </m:d>
                  </m:oMath>
                </a14:m>
                <a:r>
                  <a:rPr lang="en-US" altLang="ja-JP" sz="2400" dirty="0"/>
                  <a:t> </a:t>
                </a:r>
                <a14:m>
                  <m:oMath xmlns:m="http://schemas.openxmlformats.org/officeDocument/2006/math">
                    <m:sSubSup>
                      <m:sSubSupPr>
                        <m:ctrlPr>
                          <a:rPr lang="en-US" altLang="ja-JP" sz="2400" i="1">
                            <a:latin typeface="Cambria Math" panose="02040503050406030204" pitchFamily="18" charset="0"/>
                          </a:rPr>
                        </m:ctrlPr>
                      </m:sSubSupPr>
                      <m:e>
                        <m:r>
                          <a:rPr lang="en-US" altLang="ja-JP" sz="2400" b="1">
                            <a:latin typeface="Cambria Math" panose="02040503050406030204" pitchFamily="18" charset="0"/>
                          </a:rPr>
                          <m:t>𝐱</m:t>
                        </m:r>
                      </m:e>
                      <m:sub>
                        <m:r>
                          <a:rPr lang="en-US" altLang="ja-JP" sz="2400" i="1">
                            <a:latin typeface="Cambria Math" panose="02040503050406030204" pitchFamily="18" charset="0"/>
                          </a:rPr>
                          <m:t>2</m:t>
                        </m:r>
                      </m:sub>
                      <m:sup>
                        <m:r>
                          <a:rPr lang="en-US" altLang="ja-JP" sz="2400" i="1">
                            <a:latin typeface="Cambria Math" panose="02040503050406030204" pitchFamily="18" charset="0"/>
                          </a:rPr>
                          <m:t>𝑝</m:t>
                        </m:r>
                      </m:sup>
                    </m:sSubSup>
                  </m:oMath>
                </a14:m>
                <a:r>
                  <a:rPr kumimoji="1" lang="en-US" altLang="ja-JP" sz="2400" dirty="0"/>
                  <a:t>))</a:t>
                </a:r>
                <a:endParaRPr kumimoji="1" lang="ja-JP" altLang="en-US" sz="2400" dirty="0"/>
              </a:p>
            </p:txBody>
          </p:sp>
        </mc:Choice>
        <mc:Fallback>
          <p:sp>
            <p:nvSpPr>
              <p:cNvPr id="5" name="テキスト ボックス 4">
                <a:extLst>
                  <a:ext uri="{FF2B5EF4-FFF2-40B4-BE49-F238E27FC236}">
                    <a16:creationId xmlns:a16="http://schemas.microsoft.com/office/drawing/2014/main" id="{1697FCA1-B714-4056-893A-29AEB9BE8F45}"/>
                  </a:ext>
                </a:extLst>
              </p:cNvPr>
              <p:cNvSpPr txBox="1">
                <a:spLocks noRot="1" noChangeAspect="1" noMove="1" noResize="1" noEditPoints="1" noAdjustHandles="1" noChangeArrowheads="1" noChangeShapeType="1" noTextEdit="1"/>
              </p:cNvSpPr>
              <p:nvPr/>
            </p:nvSpPr>
            <p:spPr>
              <a:xfrm>
                <a:off x="1022054" y="1906052"/>
                <a:ext cx="5325304" cy="2187009"/>
              </a:xfrm>
              <a:prstGeom prst="rect">
                <a:avLst/>
              </a:prstGeom>
              <a:blipFill>
                <a:blip r:embed="rId3"/>
                <a:stretch>
                  <a:fillRect l="-1833" t="-1397" r="-916"/>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6" name="テキスト ボックス 5">
                <a:extLst>
                  <a:ext uri="{FF2B5EF4-FFF2-40B4-BE49-F238E27FC236}">
                    <a16:creationId xmlns:a16="http://schemas.microsoft.com/office/drawing/2014/main" id="{75B3BBEA-808F-46C8-A29A-7DEA1C21D04F}"/>
                  </a:ext>
                </a:extLst>
              </p:cNvPr>
              <p:cNvSpPr txBox="1"/>
              <p:nvPr/>
            </p:nvSpPr>
            <p:spPr>
              <a:xfrm>
                <a:off x="1022054" y="4462420"/>
                <a:ext cx="6058325" cy="878510"/>
              </a:xfrm>
              <a:prstGeom prst="rect">
                <a:avLst/>
              </a:prstGeom>
              <a:noFill/>
            </p:spPr>
            <p:txBody>
              <a:bodyPr wrap="none" rtlCol="0">
                <a:spAutoFit/>
              </a:bodyPr>
              <a:lstStyle/>
              <a:p>
                <a:pPr marL="342900" indent="-342900">
                  <a:buFont typeface="Arial" panose="020B0604020202020204" pitchFamily="34" charset="0"/>
                  <a:buChar char="•"/>
                </a:pPr>
                <a:r>
                  <a:rPr kumimoji="1" lang="en-US" altLang="ja-JP" sz="2400" dirty="0"/>
                  <a:t>(</a:t>
                </a:r>
                <a14:m>
                  <m:oMath xmlns:m="http://schemas.openxmlformats.org/officeDocument/2006/math">
                    <m:sSub>
                      <m:sSubPr>
                        <m:ctrlPr>
                          <a:rPr kumimoji="1" lang="en-US" altLang="ja-JP" sz="2400" i="1" smtClean="0">
                            <a:latin typeface="Cambria Math" panose="02040503050406030204" pitchFamily="18" charset="0"/>
                          </a:rPr>
                        </m:ctrlPr>
                      </m:sSubPr>
                      <m:e>
                        <m:r>
                          <m:rPr>
                            <m:nor/>
                          </m:rPr>
                          <a:rPr lang="en-US" altLang="ja-JP" sz="2400" b="1" dirty="0">
                            <a:latin typeface="Cambria Math" panose="02040503050406030204" pitchFamily="18" charset="0"/>
                            <a:ea typeface="Cambria Math" panose="02040503050406030204" pitchFamily="18" charset="0"/>
                          </a:rPr>
                          <m:t>x</m:t>
                        </m:r>
                      </m:e>
                      <m:sub>
                        <m:r>
                          <a:rPr kumimoji="1" lang="en-US" altLang="ja-JP" sz="2400" b="0" i="1" smtClean="0">
                            <a:latin typeface="Cambria Math" panose="02040503050406030204" pitchFamily="18" charset="0"/>
                          </a:rPr>
                          <m:t>1</m:t>
                        </m:r>
                      </m:sub>
                    </m:sSub>
                    <m:r>
                      <a:rPr kumimoji="1" lang="en-US" altLang="ja-JP" sz="2400" b="0" i="0" smtClean="0">
                        <a:latin typeface="Cambria Math" panose="02040503050406030204" pitchFamily="18" charset="0"/>
                      </a:rPr>
                      <m:t> </m:t>
                    </m:r>
                    <m:r>
                      <m:rPr>
                        <m:sty m:val="p"/>
                      </m:rPr>
                      <a:rPr kumimoji="1" lang="en-US" altLang="ja-JP" sz="2400" b="0" i="0" smtClean="0">
                        <a:latin typeface="Cambria Math" panose="02040503050406030204" pitchFamily="18" charset="0"/>
                      </a:rPr>
                      <m:t>and</m:t>
                    </m:r>
                    <m:r>
                      <a:rPr kumimoji="1" lang="en-US" altLang="ja-JP" sz="2400" b="0" i="0" smtClean="0">
                        <a:latin typeface="Cambria Math" panose="02040503050406030204" pitchFamily="18" charset="0"/>
                      </a:rPr>
                      <m:t> </m:t>
                    </m:r>
                    <m:sSub>
                      <m:sSubPr>
                        <m:ctrlPr>
                          <a:rPr kumimoji="1" lang="en-US" altLang="ja-JP" sz="2400" i="1">
                            <a:latin typeface="Cambria Math" panose="02040503050406030204" pitchFamily="18" charset="0"/>
                          </a:rPr>
                        </m:ctrlPr>
                      </m:sSubPr>
                      <m:e>
                        <m:r>
                          <m:rPr>
                            <m:nor/>
                          </m:rPr>
                          <a:rPr lang="en-US" altLang="ja-JP" sz="2400" b="1" dirty="0">
                            <a:latin typeface="Cambria Math" panose="02040503050406030204" pitchFamily="18" charset="0"/>
                            <a:ea typeface="Cambria Math" panose="02040503050406030204" pitchFamily="18" charset="0"/>
                          </a:rPr>
                          <m:t>x</m:t>
                        </m:r>
                      </m:e>
                      <m:sub>
                        <m:r>
                          <a:rPr lang="en-US" altLang="ja-JP" sz="2400" b="0" i="1" dirty="0" smtClean="0">
                            <a:latin typeface="Cambria Math" panose="02040503050406030204" pitchFamily="18" charset="0"/>
                            <a:ea typeface="Cambria Math" panose="02040503050406030204" pitchFamily="18" charset="0"/>
                          </a:rPr>
                          <m:t>2</m:t>
                        </m:r>
                      </m:sub>
                    </m:sSub>
                  </m:oMath>
                </a14:m>
                <a:r>
                  <a:rPr kumimoji="1" lang="ja-JP" altLang="en-US" sz="2400" dirty="0"/>
                  <a:t> </a:t>
                </a:r>
                <a:r>
                  <a:rPr kumimoji="1" lang="en-US" altLang="ja-JP" sz="2400" dirty="0"/>
                  <a:t>product)</a:t>
                </a:r>
                <a:r>
                  <a:rPr kumimoji="1" lang="ja-JP" altLang="en-US" sz="2400" dirty="0"/>
                  <a:t> </a:t>
                </a:r>
                <a:endParaRPr kumimoji="1" lang="en-US" altLang="ja-JP" sz="2400" dirty="0"/>
              </a:p>
              <a:p>
                <a:r>
                  <a:rPr lang="ja-JP" altLang="en-US" sz="2400" dirty="0"/>
                  <a:t> ≝</a:t>
                </a:r>
                <a:r>
                  <a:rPr lang="en-US" altLang="ja-JP" sz="2400" dirty="0"/>
                  <a:t> </a:t>
                </a:r>
                <a14:m>
                  <m:oMath xmlns:m="http://schemas.openxmlformats.org/officeDocument/2006/math">
                    <m:sSubSup>
                      <m:sSubSupPr>
                        <m:ctrlPr>
                          <a:rPr lang="en-US" altLang="ja-JP" sz="2400" i="1">
                            <a:latin typeface="Cambria Math" panose="02040503050406030204" pitchFamily="18" charset="0"/>
                          </a:rPr>
                        </m:ctrlPr>
                      </m:sSubSupPr>
                      <m:e>
                        <m:r>
                          <m:rPr>
                            <m:nor/>
                          </m:rPr>
                          <a:rPr lang="en-US" altLang="ja-JP" sz="2400" b="1" dirty="0">
                            <a:latin typeface="Cambria Math" panose="02040503050406030204" pitchFamily="18" charset="0"/>
                            <a:ea typeface="Cambria Math" panose="02040503050406030204" pitchFamily="18" charset="0"/>
                          </a:rPr>
                          <m:t>x</m:t>
                        </m:r>
                      </m:e>
                      <m:sub>
                        <m:r>
                          <a:rPr lang="en-US" altLang="ja-JP" sz="2400" b="0" i="1" smtClean="0">
                            <a:latin typeface="Cambria Math" panose="02040503050406030204" pitchFamily="18" charset="0"/>
                          </a:rPr>
                          <m:t>1</m:t>
                        </m:r>
                      </m:sub>
                      <m:sup>
                        <m:r>
                          <a:rPr lang="en-US" altLang="ja-JP" sz="2400" i="1">
                            <a:latin typeface="Cambria Math" panose="02040503050406030204" pitchFamily="18" charset="0"/>
                          </a:rPr>
                          <m:t>𝑞</m:t>
                        </m:r>
                      </m:sup>
                    </m:sSubSup>
                    <m:r>
                      <a:rPr lang="en-US" altLang="ja-JP" sz="2400" i="1">
                        <a:latin typeface="Cambria Math" panose="02040503050406030204" pitchFamily="18" charset="0"/>
                      </a:rPr>
                      <m:t>⊗</m:t>
                    </m:r>
                    <m:sSubSup>
                      <m:sSubSupPr>
                        <m:ctrlPr>
                          <a:rPr lang="en-US" altLang="ja-JP" sz="2400" i="1">
                            <a:latin typeface="Cambria Math" panose="02040503050406030204" pitchFamily="18" charset="0"/>
                          </a:rPr>
                        </m:ctrlPr>
                      </m:sSubSupPr>
                      <m:e>
                        <m:r>
                          <a:rPr lang="en-US" altLang="ja-JP" sz="2400" b="1">
                            <a:latin typeface="Cambria Math" panose="02040503050406030204" pitchFamily="18" charset="0"/>
                          </a:rPr>
                          <m:t>𝐱</m:t>
                        </m:r>
                      </m:e>
                      <m:sub>
                        <m:r>
                          <a:rPr lang="en-US" altLang="ja-JP" sz="2400" b="0" i="1" smtClean="0">
                            <a:latin typeface="Cambria Math" panose="02040503050406030204" pitchFamily="18" charset="0"/>
                          </a:rPr>
                          <m:t>2</m:t>
                        </m:r>
                      </m:sub>
                      <m:sup>
                        <m:r>
                          <a:rPr lang="en-US" altLang="ja-JP" sz="2400" i="1">
                            <a:latin typeface="Cambria Math" panose="02040503050406030204" pitchFamily="18" charset="0"/>
                          </a:rPr>
                          <m:t>𝑞</m:t>
                        </m:r>
                      </m:sup>
                    </m:sSubSup>
                    <m:r>
                      <a:rPr lang="en-US" altLang="ja-JP" sz="2400" i="1">
                        <a:latin typeface="Cambria Math" panose="02040503050406030204" pitchFamily="18" charset="0"/>
                      </a:rPr>
                      <m:t>⊗</m:t>
                    </m:r>
                    <m:sSup>
                      <m:sSupPr>
                        <m:ctrlPr>
                          <a:rPr lang="en-US" altLang="ja-JP" sz="2400" i="1">
                            <a:latin typeface="Cambria Math" panose="02040503050406030204" pitchFamily="18" charset="0"/>
                          </a:rPr>
                        </m:ctrlPr>
                      </m:sSupPr>
                      <m:e>
                        <m:r>
                          <a:rPr lang="en-US" altLang="ja-JP" sz="2400" i="1">
                            <a:latin typeface="Cambria Math" panose="02040503050406030204" pitchFamily="18" charset="0"/>
                          </a:rPr>
                          <m:t>(</m:t>
                        </m:r>
                        <m:sSubSup>
                          <m:sSubSupPr>
                            <m:ctrlPr>
                              <a:rPr lang="en-US" altLang="ja-JP" sz="2400" i="1">
                                <a:latin typeface="Cambria Math" panose="02040503050406030204" pitchFamily="18" charset="0"/>
                              </a:rPr>
                            </m:ctrlPr>
                          </m:sSubSupPr>
                          <m:e>
                            <m:r>
                              <m:rPr>
                                <m:nor/>
                              </m:rPr>
                              <a:rPr lang="en-US" altLang="ja-JP" sz="2400" b="1" dirty="0">
                                <a:latin typeface="Cambria Math" panose="02040503050406030204" pitchFamily="18" charset="0"/>
                                <a:ea typeface="Cambria Math" panose="02040503050406030204" pitchFamily="18" charset="0"/>
                              </a:rPr>
                              <m:t>x</m:t>
                            </m:r>
                          </m:e>
                          <m:sub>
                            <m:r>
                              <a:rPr lang="en-US" altLang="ja-JP" sz="2400" b="0" i="1" smtClean="0">
                                <a:latin typeface="Cambria Math" panose="02040503050406030204" pitchFamily="18" charset="0"/>
                              </a:rPr>
                              <m:t>1</m:t>
                            </m:r>
                          </m:sub>
                          <m:sup>
                            <m:r>
                              <a:rPr lang="en-US" altLang="ja-JP" sz="2400" i="1">
                                <a:latin typeface="Cambria Math" panose="02040503050406030204" pitchFamily="18" charset="0"/>
                              </a:rPr>
                              <m:t>𝑞</m:t>
                            </m:r>
                          </m:sup>
                        </m:sSubSup>
                        <m:r>
                          <a:rPr lang="en-US" altLang="ja-JP" sz="2400" i="1">
                            <a:latin typeface="Cambria Math" panose="02040503050406030204" pitchFamily="18" charset="0"/>
                          </a:rPr>
                          <m:t>)</m:t>
                        </m:r>
                      </m:e>
                      <m:sup>
                        <m:r>
                          <a:rPr lang="en-US" altLang="ja-JP" sz="2400" i="1">
                            <a:latin typeface="Cambria Math" panose="02040503050406030204" pitchFamily="18" charset="0"/>
                          </a:rPr>
                          <m:t>∗</m:t>
                        </m:r>
                      </m:sup>
                    </m:sSup>
                    <m:r>
                      <a:rPr lang="en-US" altLang="ja-JP" sz="2400" i="1">
                        <a:latin typeface="Cambria Math" panose="02040503050406030204" pitchFamily="18" charset="0"/>
                      </a:rPr>
                      <m:t> </m:t>
                    </m:r>
                  </m:oMath>
                </a14:m>
                <a:r>
                  <a:rPr kumimoji="1" lang="en-US" altLang="ja-JP" sz="2400" dirty="0"/>
                  <a:t>exp(</a:t>
                </a:r>
                <a:r>
                  <a:rPr lang="en-US" altLang="ja-JP" sz="2400" i="1" dirty="0" err="1">
                    <a:latin typeface="Calibri" panose="020F0502020204030204" pitchFamily="34" charset="0"/>
                    <a:ea typeface="Cambria Math" panose="02040503050406030204" pitchFamily="18" charset="0"/>
                    <a:cs typeface="Calibri" panose="020F0502020204030204" pitchFamily="34" charset="0"/>
                  </a:rPr>
                  <a:t>i</a:t>
                </a:r>
                <a:r>
                  <a:rPr kumimoji="1" lang="en-US" altLang="ja-JP" sz="2400" dirty="0"/>
                  <a:t> arg(</a:t>
                </a:r>
                <a14:m>
                  <m:oMath xmlns:m="http://schemas.openxmlformats.org/officeDocument/2006/math">
                    <m:d>
                      <m:dPr>
                        <m:begChr m:val="|"/>
                        <m:endChr m:val="|"/>
                        <m:ctrlPr>
                          <a:rPr lang="en-US" altLang="ja-JP" sz="2400" i="1">
                            <a:latin typeface="Cambria Math" panose="02040503050406030204" pitchFamily="18" charset="0"/>
                          </a:rPr>
                        </m:ctrlPr>
                      </m:dPr>
                      <m:e>
                        <m:sSubSup>
                          <m:sSubSupPr>
                            <m:ctrlPr>
                              <a:rPr lang="en-US" altLang="ja-JP" sz="2400" i="1">
                                <a:latin typeface="Cambria Math" panose="02040503050406030204" pitchFamily="18" charset="0"/>
                              </a:rPr>
                            </m:ctrlPr>
                          </m:sSubSupPr>
                          <m:e>
                            <m:r>
                              <a:rPr lang="en-US" altLang="ja-JP" sz="2400" b="1">
                                <a:latin typeface="Cambria Math" panose="02040503050406030204" pitchFamily="18" charset="0"/>
                              </a:rPr>
                              <m:t>𝐱</m:t>
                            </m:r>
                          </m:e>
                          <m:sub>
                            <m:r>
                              <a:rPr lang="en-US" altLang="ja-JP" sz="2400" i="1">
                                <a:latin typeface="Cambria Math" panose="02040503050406030204" pitchFamily="18" charset="0"/>
                              </a:rPr>
                              <m:t>1</m:t>
                            </m:r>
                          </m:sub>
                          <m:sup>
                            <m:r>
                              <a:rPr lang="en-US" altLang="ja-JP" sz="2400" i="1">
                                <a:latin typeface="Cambria Math" panose="02040503050406030204" pitchFamily="18" charset="0"/>
                              </a:rPr>
                              <m:t>𝑞</m:t>
                            </m:r>
                          </m:sup>
                        </m:sSubSup>
                      </m:e>
                    </m:d>
                    <m:r>
                      <a:rPr lang="en-US" altLang="ja-JP" sz="2400" i="1">
                        <a:latin typeface="Cambria Math" panose="02040503050406030204" pitchFamily="18" charset="0"/>
                      </a:rPr>
                      <m:t> </m:t>
                    </m:r>
                    <m:sSubSup>
                      <m:sSubSupPr>
                        <m:ctrlPr>
                          <a:rPr lang="en-US" altLang="ja-JP" sz="2400" i="1">
                            <a:latin typeface="Cambria Math" panose="02040503050406030204" pitchFamily="18" charset="0"/>
                          </a:rPr>
                        </m:ctrlPr>
                      </m:sSubSupPr>
                      <m:e>
                        <m:r>
                          <a:rPr lang="en-US" altLang="ja-JP" sz="2400" b="1">
                            <a:latin typeface="Cambria Math" panose="02040503050406030204" pitchFamily="18" charset="0"/>
                          </a:rPr>
                          <m:t>𝐱</m:t>
                        </m:r>
                      </m:e>
                      <m:sub>
                        <m:r>
                          <a:rPr lang="en-US" altLang="ja-JP" sz="2400" i="1">
                            <a:latin typeface="Cambria Math" panose="02040503050406030204" pitchFamily="18" charset="0"/>
                          </a:rPr>
                          <m:t>1</m:t>
                        </m:r>
                      </m:sub>
                      <m:sup>
                        <m:r>
                          <a:rPr lang="en-US" altLang="ja-JP" sz="2400" i="1">
                            <a:latin typeface="Cambria Math" panose="02040503050406030204" pitchFamily="18" charset="0"/>
                          </a:rPr>
                          <m:t>𝑝</m:t>
                        </m:r>
                      </m:sup>
                    </m:sSubSup>
                    <m:d>
                      <m:dPr>
                        <m:begChr m:val="|"/>
                        <m:endChr m:val="|"/>
                        <m:ctrlPr>
                          <a:rPr lang="en-US" altLang="ja-JP" sz="2400" i="1">
                            <a:latin typeface="Cambria Math" panose="02040503050406030204" pitchFamily="18" charset="0"/>
                          </a:rPr>
                        </m:ctrlPr>
                      </m:dPr>
                      <m:e>
                        <m:sSubSup>
                          <m:sSubSupPr>
                            <m:ctrlPr>
                              <a:rPr lang="en-US" altLang="ja-JP" sz="2400" i="1">
                                <a:latin typeface="Cambria Math" panose="02040503050406030204" pitchFamily="18" charset="0"/>
                              </a:rPr>
                            </m:ctrlPr>
                          </m:sSubSupPr>
                          <m:e>
                            <m:r>
                              <a:rPr lang="en-US" altLang="ja-JP" sz="2400" b="1">
                                <a:latin typeface="Cambria Math" panose="02040503050406030204" pitchFamily="18" charset="0"/>
                              </a:rPr>
                              <m:t>𝐱</m:t>
                            </m:r>
                          </m:e>
                          <m:sub>
                            <m:r>
                              <a:rPr lang="en-US" altLang="ja-JP" sz="2400" i="1">
                                <a:latin typeface="Cambria Math" panose="02040503050406030204" pitchFamily="18" charset="0"/>
                              </a:rPr>
                              <m:t>2</m:t>
                            </m:r>
                          </m:sub>
                          <m:sup>
                            <m:r>
                              <a:rPr lang="en-US" altLang="ja-JP" sz="2400" i="1">
                                <a:latin typeface="Cambria Math" panose="02040503050406030204" pitchFamily="18" charset="0"/>
                              </a:rPr>
                              <m:t>𝑞</m:t>
                            </m:r>
                          </m:sup>
                        </m:sSubSup>
                      </m:e>
                    </m:d>
                  </m:oMath>
                </a14:m>
                <a:r>
                  <a:rPr lang="en-US" altLang="ja-JP" sz="2400" dirty="0"/>
                  <a:t> </a:t>
                </a:r>
                <a14:m>
                  <m:oMath xmlns:m="http://schemas.openxmlformats.org/officeDocument/2006/math">
                    <m:sSubSup>
                      <m:sSubSupPr>
                        <m:ctrlPr>
                          <a:rPr lang="en-US" altLang="ja-JP" sz="2400" i="1">
                            <a:latin typeface="Cambria Math" panose="02040503050406030204" pitchFamily="18" charset="0"/>
                          </a:rPr>
                        </m:ctrlPr>
                      </m:sSubSupPr>
                      <m:e>
                        <m:r>
                          <a:rPr lang="en-US" altLang="ja-JP" sz="2400" b="1">
                            <a:latin typeface="Cambria Math" panose="02040503050406030204" pitchFamily="18" charset="0"/>
                          </a:rPr>
                          <m:t>𝐱</m:t>
                        </m:r>
                      </m:e>
                      <m:sub>
                        <m:r>
                          <a:rPr lang="en-US" altLang="ja-JP" sz="2400" i="1">
                            <a:latin typeface="Cambria Math" panose="02040503050406030204" pitchFamily="18" charset="0"/>
                          </a:rPr>
                          <m:t>2</m:t>
                        </m:r>
                      </m:sub>
                      <m:sup>
                        <m:r>
                          <a:rPr lang="en-US" altLang="ja-JP" sz="2400" i="1">
                            <a:latin typeface="Cambria Math" panose="02040503050406030204" pitchFamily="18" charset="0"/>
                          </a:rPr>
                          <m:t>𝑝</m:t>
                        </m:r>
                      </m:sup>
                    </m:sSubSup>
                  </m:oMath>
                </a14:m>
                <a:r>
                  <a:rPr kumimoji="1" lang="en-US" altLang="ja-JP" sz="2400" dirty="0"/>
                  <a:t>))</a:t>
                </a:r>
                <a:endParaRPr kumimoji="1" lang="ja-JP" altLang="en-US" sz="2400" dirty="0"/>
              </a:p>
            </p:txBody>
          </p:sp>
        </mc:Choice>
        <mc:Fallback>
          <p:sp>
            <p:nvSpPr>
              <p:cNvPr id="6" name="テキスト ボックス 5">
                <a:extLst>
                  <a:ext uri="{FF2B5EF4-FFF2-40B4-BE49-F238E27FC236}">
                    <a16:creationId xmlns:a16="http://schemas.microsoft.com/office/drawing/2014/main" id="{75B3BBEA-808F-46C8-A29A-7DEA1C21D04F}"/>
                  </a:ext>
                </a:extLst>
              </p:cNvPr>
              <p:cNvSpPr txBox="1">
                <a:spLocks noRot="1" noChangeAspect="1" noMove="1" noResize="1" noEditPoints="1" noAdjustHandles="1" noChangeArrowheads="1" noChangeShapeType="1" noTextEdit="1"/>
              </p:cNvSpPr>
              <p:nvPr/>
            </p:nvSpPr>
            <p:spPr>
              <a:xfrm>
                <a:off x="1022054" y="4462420"/>
                <a:ext cx="6058325" cy="878510"/>
              </a:xfrm>
              <a:prstGeom prst="rect">
                <a:avLst/>
              </a:prstGeom>
              <a:blipFill>
                <a:blip r:embed="rId4"/>
                <a:stretch>
                  <a:fillRect l="-1410" t="-5556" r="-705" b="-13194"/>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0337506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B1DA6B8-BF2E-4363-9F23-7AB01B71DBCA}"/>
              </a:ext>
            </a:extLst>
          </p:cNvPr>
          <p:cNvSpPr>
            <a:spLocks noGrp="1"/>
          </p:cNvSpPr>
          <p:nvPr>
            <p:ph type="title"/>
          </p:nvPr>
        </p:nvSpPr>
        <p:spPr/>
        <p:txBody>
          <a:bodyPr>
            <a:normAutofit/>
          </a:bodyPr>
          <a:lstStyle/>
          <a:p>
            <a:r>
              <a:rPr kumimoji="1" lang="en-US" altLang="ja-JP" sz="4800" dirty="0">
                <a:latin typeface="Arial" panose="020B0604020202020204" pitchFamily="34" charset="0"/>
                <a:cs typeface="Arial" panose="020B0604020202020204" pitchFamily="34" charset="0"/>
              </a:rPr>
              <a:t>Outline</a:t>
            </a:r>
            <a:endParaRPr kumimoji="1" lang="ja-JP" altLang="en-US" sz="4800" dirty="0">
              <a:latin typeface="Arial" panose="020B0604020202020204" pitchFamily="34" charset="0"/>
              <a:cs typeface="Arial" panose="020B0604020202020204" pitchFamily="34" charset="0"/>
            </a:endParaRPr>
          </a:p>
        </p:txBody>
      </p:sp>
      <p:sp>
        <p:nvSpPr>
          <p:cNvPr id="3" name="コンテンツ プレースホルダー 2">
            <a:extLst>
              <a:ext uri="{FF2B5EF4-FFF2-40B4-BE49-F238E27FC236}">
                <a16:creationId xmlns:a16="http://schemas.microsoft.com/office/drawing/2014/main" id="{907AE202-BFD3-419E-927F-E5B048717EA9}"/>
              </a:ext>
            </a:extLst>
          </p:cNvPr>
          <p:cNvSpPr>
            <a:spLocks noGrp="1"/>
          </p:cNvSpPr>
          <p:nvPr>
            <p:ph idx="1"/>
          </p:nvPr>
        </p:nvSpPr>
        <p:spPr/>
        <p:txBody>
          <a:bodyPr>
            <a:normAutofit/>
          </a:bodyPr>
          <a:lstStyle/>
          <a:p>
            <a:pPr marL="514350" indent="-514350">
              <a:buFont typeface="+mj-lt"/>
              <a:buAutoNum type="arabicPeriod"/>
            </a:pPr>
            <a:r>
              <a:rPr lang="en-US" altLang="ja-JP" sz="3600" dirty="0"/>
              <a:t>Background</a:t>
            </a:r>
          </a:p>
          <a:p>
            <a:pPr marL="514350" indent="-514350">
              <a:buFont typeface="+mj-lt"/>
              <a:buAutoNum type="arabicPeriod"/>
            </a:pPr>
            <a:r>
              <a:rPr lang="en-US" altLang="ja-JP" sz="3600" dirty="0">
                <a:solidFill>
                  <a:srgbClr val="FF0000"/>
                </a:solidFill>
              </a:rPr>
              <a:t>Land classification by using phasor quaternion neural networks</a:t>
            </a:r>
          </a:p>
          <a:p>
            <a:pPr marL="514350" indent="-514350">
              <a:buFont typeface="+mj-lt"/>
              <a:buAutoNum type="arabicPeriod"/>
            </a:pPr>
            <a:r>
              <a:rPr lang="en-US" altLang="ja-JP" sz="3600" dirty="0"/>
              <a:t>Results</a:t>
            </a:r>
          </a:p>
          <a:p>
            <a:pPr marL="514350" indent="-514350">
              <a:buFont typeface="+mj-lt"/>
              <a:buAutoNum type="arabicPeriod"/>
            </a:pPr>
            <a:r>
              <a:rPr lang="en-US" altLang="ja-JP" sz="3600" dirty="0"/>
              <a:t>Conclusion</a:t>
            </a:r>
          </a:p>
          <a:p>
            <a:pPr marL="514350" indent="-514350">
              <a:buFont typeface="+mj-lt"/>
              <a:buAutoNum type="arabicPeriod"/>
            </a:pPr>
            <a:endParaRPr lang="en-US" altLang="ja-JP" sz="3600" dirty="0"/>
          </a:p>
          <a:p>
            <a:pPr marL="514350" indent="-514350">
              <a:buFont typeface="+mj-lt"/>
              <a:buAutoNum type="arabicPeriod"/>
            </a:pPr>
            <a:endParaRPr kumimoji="1" lang="ja-JP" altLang="en-US" sz="3600" dirty="0"/>
          </a:p>
        </p:txBody>
      </p:sp>
      <p:sp>
        <p:nvSpPr>
          <p:cNvPr id="4" name="スライド番号プレースホルダー 3">
            <a:extLst>
              <a:ext uri="{FF2B5EF4-FFF2-40B4-BE49-F238E27FC236}">
                <a16:creationId xmlns:a16="http://schemas.microsoft.com/office/drawing/2014/main" id="{C13030E0-38EB-42B5-B868-45ABD703BBF1}"/>
              </a:ext>
            </a:extLst>
          </p:cNvPr>
          <p:cNvSpPr>
            <a:spLocks noGrp="1"/>
          </p:cNvSpPr>
          <p:nvPr>
            <p:ph type="sldNum" sz="quarter" idx="12"/>
          </p:nvPr>
        </p:nvSpPr>
        <p:spPr/>
        <p:txBody>
          <a:bodyPr/>
          <a:lstStyle/>
          <a:p>
            <a:fld id="{41EAE3CB-22B8-438F-87FC-FA4C7B2C7D05}" type="slidenum">
              <a:rPr kumimoji="1" lang="ja-JP" altLang="en-US" smtClean="0"/>
              <a:t>13</a:t>
            </a:fld>
            <a:endParaRPr kumimoji="1" lang="ja-JP" altLang="en-US" dirty="0"/>
          </a:p>
        </p:txBody>
      </p:sp>
    </p:spTree>
    <p:extLst>
      <p:ext uri="{BB962C8B-B14F-4D97-AF65-F5344CB8AC3E}">
        <p14:creationId xmlns:p14="http://schemas.microsoft.com/office/powerpoint/2010/main" val="20511423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17268E9-E5EB-44D1-8493-BE451953566A}"/>
              </a:ext>
            </a:extLst>
          </p:cNvPr>
          <p:cNvSpPr>
            <a:spLocks noGrp="1"/>
          </p:cNvSpPr>
          <p:nvPr>
            <p:ph type="title"/>
          </p:nvPr>
        </p:nvSpPr>
        <p:spPr/>
        <p:txBody>
          <a:bodyPr>
            <a:normAutofit/>
          </a:bodyPr>
          <a:lstStyle/>
          <a:p>
            <a:r>
              <a:rPr lang="en-US" altLang="ja-JP" dirty="0">
                <a:latin typeface="Arial" panose="020B0604020202020204" pitchFamily="34" charset="0"/>
                <a:cs typeface="Arial" panose="020B0604020202020204" pitchFamily="34" charset="0"/>
              </a:rPr>
              <a:t>Phasor quaternion neural networks (PQNNs)</a:t>
            </a:r>
            <a:endParaRPr kumimoji="1" lang="ja-JP" altLang="en-US" dirty="0"/>
          </a:p>
        </p:txBody>
      </p:sp>
      <mc:AlternateContent xmlns:mc="http://schemas.openxmlformats.org/markup-compatibility/2006">
        <mc:Choice xmlns:a14="http://schemas.microsoft.com/office/drawing/2010/main" Requires="a14">
          <p:sp>
            <p:nvSpPr>
              <p:cNvPr id="3" name="コンテンツ プレースホルダー 2">
                <a:extLst>
                  <a:ext uri="{FF2B5EF4-FFF2-40B4-BE49-F238E27FC236}">
                    <a16:creationId xmlns:a16="http://schemas.microsoft.com/office/drawing/2014/main" id="{02F4B663-D90B-4CD6-B8F4-C48ACE2EFB40}"/>
                  </a:ext>
                </a:extLst>
              </p:cNvPr>
              <p:cNvSpPr>
                <a:spLocks noGrp="1"/>
              </p:cNvSpPr>
              <p:nvPr>
                <p:ph idx="1"/>
              </p:nvPr>
            </p:nvSpPr>
            <p:spPr>
              <a:xfrm>
                <a:off x="628650" y="1825625"/>
                <a:ext cx="8341179" cy="4351338"/>
              </a:xfrm>
            </p:spPr>
            <p:txBody>
              <a:bodyPr/>
              <a:lstStyle/>
              <a:p>
                <a:r>
                  <a:rPr lang="en-US" altLang="ja-JP" dirty="0"/>
                  <a:t>Forward processing in PQNN</a:t>
                </a:r>
              </a:p>
              <a:p>
                <a:pPr marL="0" indent="0">
                  <a:buNone/>
                </a:pPr>
                <a:r>
                  <a:rPr kumimoji="1" lang="en-US" altLang="ja-JP" dirty="0"/>
                  <a:t>     </a:t>
                </a:r>
                <a14:m>
                  <m:oMath xmlns:m="http://schemas.openxmlformats.org/officeDocument/2006/math">
                    <m:sSubSup>
                      <m:sSubSupPr>
                        <m:ctrlPr>
                          <a:rPr kumimoji="1" lang="en-US" altLang="ja-JP" i="1" smtClean="0">
                            <a:latin typeface="Cambria Math" panose="02040503050406030204" pitchFamily="18" charset="0"/>
                          </a:rPr>
                        </m:ctrlPr>
                      </m:sSubSupPr>
                      <m:e>
                        <m:r>
                          <a:rPr kumimoji="1" lang="en-US" altLang="ja-JP" b="1" i="0" smtClean="0">
                            <a:latin typeface="Cambria Math" panose="02040503050406030204" pitchFamily="18" charset="0"/>
                          </a:rPr>
                          <m:t>𝐬</m:t>
                        </m:r>
                      </m:e>
                      <m:sub>
                        <m:r>
                          <a:rPr kumimoji="1" lang="en-US" altLang="ja-JP" b="0" i="1" smtClean="0">
                            <a:latin typeface="Cambria Math" panose="02040503050406030204" pitchFamily="18" charset="0"/>
                          </a:rPr>
                          <m:t>𝑏</m:t>
                        </m:r>
                      </m:sub>
                      <m:sup>
                        <m:r>
                          <a:rPr kumimoji="1" lang="en-US" altLang="ja-JP" b="0" i="1" smtClean="0">
                            <a:latin typeface="Cambria Math" panose="02040503050406030204" pitchFamily="18" charset="0"/>
                          </a:rPr>
                          <m:t>𝑞</m:t>
                        </m:r>
                      </m:sup>
                    </m:sSubSup>
                  </m:oMath>
                </a14:m>
                <a:r>
                  <a:rPr kumimoji="1" lang="ja-JP" altLang="en-US" dirty="0"/>
                  <a:t> </a:t>
                </a:r>
                <a:r>
                  <a:rPr kumimoji="1" lang="en-US" altLang="ja-JP" dirty="0"/>
                  <a:t>= </a:t>
                </a:r>
                <a14:m>
                  <m:oMath xmlns:m="http://schemas.openxmlformats.org/officeDocument/2006/math">
                    <m:nary>
                      <m:naryPr>
                        <m:chr m:val="∑"/>
                        <m:supHide m:val="on"/>
                        <m:ctrlPr>
                          <a:rPr kumimoji="1" lang="en-US" altLang="ja-JP" i="1" smtClean="0">
                            <a:latin typeface="Cambria Math" panose="02040503050406030204" pitchFamily="18" charset="0"/>
                          </a:rPr>
                        </m:ctrlPr>
                      </m:naryPr>
                      <m:sub>
                        <m:r>
                          <m:rPr>
                            <m:brk m:alnAt="7"/>
                          </m:rPr>
                          <a:rPr kumimoji="1" lang="en-US" altLang="ja-JP" b="0" i="1" smtClean="0">
                            <a:latin typeface="Cambria Math" panose="02040503050406030204" pitchFamily="18" charset="0"/>
                          </a:rPr>
                          <m:t>𝑎</m:t>
                        </m:r>
                      </m:sub>
                      <m:sup/>
                      <m:e>
                        <m:f>
                          <m:fPr>
                            <m:ctrlPr>
                              <a:rPr kumimoji="1" lang="en-US" altLang="ja-JP" i="1" smtClean="0">
                                <a:latin typeface="Cambria Math" panose="02040503050406030204" pitchFamily="18" charset="0"/>
                              </a:rPr>
                            </m:ctrlPr>
                          </m:fPr>
                          <m:num>
                            <m:sSubSup>
                              <m:sSubSupPr>
                                <m:ctrlPr>
                                  <a:rPr lang="en-US" altLang="ja-JP" i="1">
                                    <a:latin typeface="Cambria Math" panose="02040503050406030204" pitchFamily="18" charset="0"/>
                                  </a:rPr>
                                </m:ctrlPr>
                              </m:sSubSupPr>
                              <m:e>
                                <m:r>
                                  <a:rPr lang="en-US" altLang="ja-JP" b="1" i="1">
                                    <a:latin typeface="Cambria Math" panose="02040503050406030204" pitchFamily="18" charset="0"/>
                                  </a:rPr>
                                  <m:t>𝐰</m:t>
                                </m:r>
                              </m:e>
                              <m:sub>
                                <m:r>
                                  <a:rPr lang="en-US" altLang="ja-JP" i="1">
                                    <a:latin typeface="Cambria Math" panose="02040503050406030204" pitchFamily="18" charset="0"/>
                                  </a:rPr>
                                  <m:t>𝑏𝑎</m:t>
                                </m:r>
                              </m:sub>
                              <m:sup>
                                <m:r>
                                  <a:rPr lang="en-US" altLang="ja-JP" i="1">
                                    <a:latin typeface="Cambria Math" panose="02040503050406030204" pitchFamily="18" charset="0"/>
                                  </a:rPr>
                                  <m:t>𝑞</m:t>
                                </m:r>
                              </m:sup>
                            </m:sSubSup>
                            <m:r>
                              <a:rPr lang="en-US" altLang="ja-JP" i="1" smtClean="0">
                                <a:latin typeface="Cambria Math" panose="02040503050406030204" pitchFamily="18" charset="0"/>
                              </a:rPr>
                              <m:t>⊗</m:t>
                            </m:r>
                            <m:sSubSup>
                              <m:sSubSupPr>
                                <m:ctrlPr>
                                  <a:rPr lang="en-US" altLang="ja-JP" i="1">
                                    <a:latin typeface="Cambria Math" panose="02040503050406030204" pitchFamily="18" charset="0"/>
                                  </a:rPr>
                                </m:ctrlPr>
                              </m:sSubSupPr>
                              <m:e>
                                <m:r>
                                  <a:rPr lang="en-US" altLang="ja-JP" b="1" i="0" smtClean="0">
                                    <a:latin typeface="Cambria Math" panose="02040503050406030204" pitchFamily="18" charset="0"/>
                                  </a:rPr>
                                  <m:t>𝐱</m:t>
                                </m:r>
                              </m:e>
                              <m:sub>
                                <m:r>
                                  <a:rPr lang="en-US" altLang="ja-JP" i="1">
                                    <a:latin typeface="Cambria Math" panose="02040503050406030204" pitchFamily="18" charset="0"/>
                                  </a:rPr>
                                  <m:t>𝑎</m:t>
                                </m:r>
                              </m:sub>
                              <m:sup>
                                <m:r>
                                  <a:rPr lang="en-US" altLang="ja-JP" i="1">
                                    <a:latin typeface="Cambria Math" panose="02040503050406030204" pitchFamily="18" charset="0"/>
                                  </a:rPr>
                                  <m:t>𝑞</m:t>
                                </m:r>
                              </m:sup>
                            </m:sSubSup>
                            <m:r>
                              <a:rPr lang="en-US" altLang="ja-JP" i="1">
                                <a:latin typeface="Cambria Math" panose="02040503050406030204" pitchFamily="18" charset="0"/>
                              </a:rPr>
                              <m:t>⊗</m:t>
                            </m:r>
                            <m:sSup>
                              <m:sSupPr>
                                <m:ctrlPr>
                                  <a:rPr lang="en-US" altLang="ja-JP" i="1" smtClean="0">
                                    <a:latin typeface="Cambria Math" panose="02040503050406030204" pitchFamily="18" charset="0"/>
                                  </a:rPr>
                                </m:ctrlPr>
                              </m:sSupPr>
                              <m:e>
                                <m:r>
                                  <a:rPr lang="en-US" altLang="ja-JP" i="1">
                                    <a:latin typeface="Cambria Math" panose="02040503050406030204" pitchFamily="18" charset="0"/>
                                  </a:rPr>
                                  <m:t>(</m:t>
                                </m:r>
                                <m:sSubSup>
                                  <m:sSubSupPr>
                                    <m:ctrlPr>
                                      <a:rPr lang="en-US" altLang="ja-JP" i="1">
                                        <a:latin typeface="Cambria Math" panose="02040503050406030204" pitchFamily="18" charset="0"/>
                                      </a:rPr>
                                    </m:ctrlPr>
                                  </m:sSubSupPr>
                                  <m:e>
                                    <m:r>
                                      <a:rPr lang="en-US" altLang="ja-JP" b="1" i="1">
                                        <a:latin typeface="Cambria Math" panose="02040503050406030204" pitchFamily="18" charset="0"/>
                                      </a:rPr>
                                      <m:t>𝐰</m:t>
                                    </m:r>
                                  </m:e>
                                  <m:sub>
                                    <m:r>
                                      <a:rPr lang="en-US" altLang="ja-JP" i="1">
                                        <a:latin typeface="Cambria Math" panose="02040503050406030204" pitchFamily="18" charset="0"/>
                                      </a:rPr>
                                      <m:t>𝑏𝑎</m:t>
                                    </m:r>
                                  </m:sub>
                                  <m:sup>
                                    <m:r>
                                      <a:rPr lang="en-US" altLang="ja-JP" i="1">
                                        <a:latin typeface="Cambria Math" panose="02040503050406030204" pitchFamily="18" charset="0"/>
                                      </a:rPr>
                                      <m:t>𝑞</m:t>
                                    </m:r>
                                  </m:sup>
                                </m:sSubSup>
                                <m:r>
                                  <a:rPr lang="en-US" altLang="ja-JP" i="1">
                                    <a:latin typeface="Cambria Math" panose="02040503050406030204" pitchFamily="18" charset="0"/>
                                  </a:rPr>
                                  <m:t>)</m:t>
                                </m:r>
                              </m:e>
                              <m:sup>
                                <m:r>
                                  <a:rPr lang="en-US" altLang="ja-JP" b="0" i="1" smtClean="0">
                                    <a:latin typeface="Cambria Math" panose="02040503050406030204" pitchFamily="18" charset="0"/>
                                  </a:rPr>
                                  <m:t>∗</m:t>
                                </m:r>
                              </m:sup>
                            </m:sSup>
                          </m:num>
                          <m:den>
                            <m:d>
                              <m:dPr>
                                <m:begChr m:val="|"/>
                                <m:endChr m:val="|"/>
                                <m:ctrlPr>
                                  <a:rPr kumimoji="1" lang="en-US" altLang="ja-JP" i="1" smtClean="0">
                                    <a:latin typeface="Cambria Math" panose="02040503050406030204" pitchFamily="18" charset="0"/>
                                  </a:rPr>
                                </m:ctrlPr>
                              </m:dPr>
                              <m:e>
                                <m:sSubSup>
                                  <m:sSubSupPr>
                                    <m:ctrlPr>
                                      <a:rPr lang="en-US" altLang="ja-JP" i="1">
                                        <a:latin typeface="Cambria Math" panose="02040503050406030204" pitchFamily="18" charset="0"/>
                                      </a:rPr>
                                    </m:ctrlPr>
                                  </m:sSubSupPr>
                                  <m:e>
                                    <m:r>
                                      <a:rPr lang="en-US" altLang="ja-JP" b="1" i="1">
                                        <a:latin typeface="Cambria Math" panose="02040503050406030204" pitchFamily="18" charset="0"/>
                                      </a:rPr>
                                      <m:t>𝐰</m:t>
                                    </m:r>
                                  </m:e>
                                  <m:sub>
                                    <m:r>
                                      <a:rPr lang="en-US" altLang="ja-JP" i="1">
                                        <a:latin typeface="Cambria Math" panose="02040503050406030204" pitchFamily="18" charset="0"/>
                                      </a:rPr>
                                      <m:t>𝑏</m:t>
                                    </m:r>
                                    <m:r>
                                      <a:rPr lang="en-US" altLang="ja-JP" i="1">
                                        <a:latin typeface="Cambria Math" panose="02040503050406030204" pitchFamily="18" charset="0"/>
                                      </a:rPr>
                                      <m:t>𝑎</m:t>
                                    </m:r>
                                  </m:sub>
                                  <m:sup>
                                    <m:r>
                                      <a:rPr lang="en-US" altLang="ja-JP" i="1">
                                        <a:latin typeface="Cambria Math" panose="02040503050406030204" pitchFamily="18" charset="0"/>
                                      </a:rPr>
                                      <m:t>𝑞</m:t>
                                    </m:r>
                                  </m:sup>
                                </m:sSubSup>
                              </m:e>
                            </m:d>
                          </m:den>
                        </m:f>
                      </m:e>
                    </m:nary>
                    <m:r>
                      <a:rPr kumimoji="1" lang="en-US" altLang="ja-JP" b="0" i="0" smtClean="0">
                        <a:latin typeface="Cambria Math" panose="02040503050406030204" pitchFamily="18" charset="0"/>
                      </a:rPr>
                      <m:t> − </m:t>
                    </m:r>
                    <m:sSubSup>
                      <m:sSubSupPr>
                        <m:ctrlPr>
                          <a:rPr lang="en-US" altLang="ja-JP" i="1">
                            <a:latin typeface="Cambria Math" panose="02040503050406030204" pitchFamily="18" charset="0"/>
                          </a:rPr>
                        </m:ctrlPr>
                      </m:sSubSupPr>
                      <m:e>
                        <m:r>
                          <a:rPr lang="en-US" altLang="ja-JP" b="1" i="1" smtClean="0">
                            <a:latin typeface="Cambria Math" panose="02040503050406030204" pitchFamily="18" charset="0"/>
                          </a:rPr>
                          <m:t>𝜽</m:t>
                        </m:r>
                      </m:e>
                      <m:sub>
                        <m:r>
                          <a:rPr lang="en-US" altLang="ja-JP" i="1">
                            <a:latin typeface="Cambria Math" panose="02040503050406030204" pitchFamily="18" charset="0"/>
                          </a:rPr>
                          <m:t>𝑏</m:t>
                        </m:r>
                      </m:sub>
                      <m:sup>
                        <m:r>
                          <a:rPr lang="en-US" altLang="ja-JP" i="1">
                            <a:latin typeface="Cambria Math" panose="02040503050406030204" pitchFamily="18" charset="0"/>
                          </a:rPr>
                          <m:t>𝑞</m:t>
                        </m:r>
                      </m:sup>
                    </m:sSubSup>
                  </m:oMath>
                </a14:m>
                <a:endParaRPr kumimoji="1" lang="en-US" altLang="ja-JP" dirty="0"/>
              </a:p>
              <a:p>
                <a:pPr marL="0" indent="0">
                  <a:buNone/>
                </a:pPr>
                <a:r>
                  <a:rPr kumimoji="1" lang="ja-JP" altLang="en-US" dirty="0"/>
                  <a:t>　</a:t>
                </a:r>
                <a:r>
                  <a:rPr lang="en-US" altLang="ja-JP" dirty="0"/>
                  <a:t> </a:t>
                </a:r>
                <a14:m>
                  <m:oMath xmlns:m="http://schemas.openxmlformats.org/officeDocument/2006/math">
                    <m:sSubSup>
                      <m:sSubSupPr>
                        <m:ctrlPr>
                          <a:rPr lang="en-US" altLang="ja-JP" i="1">
                            <a:latin typeface="Cambria Math" panose="02040503050406030204" pitchFamily="18" charset="0"/>
                          </a:rPr>
                        </m:ctrlPr>
                      </m:sSubSupPr>
                      <m:e>
                        <m:r>
                          <a:rPr lang="en-US" altLang="ja-JP" b="1">
                            <a:latin typeface="Cambria Math" panose="02040503050406030204" pitchFamily="18" charset="0"/>
                          </a:rPr>
                          <m:t>𝐬</m:t>
                        </m:r>
                      </m:e>
                      <m:sub>
                        <m:r>
                          <a:rPr lang="en-US" altLang="ja-JP" i="1">
                            <a:latin typeface="Cambria Math" panose="02040503050406030204" pitchFamily="18" charset="0"/>
                          </a:rPr>
                          <m:t>𝑏</m:t>
                        </m:r>
                      </m:sub>
                      <m:sup>
                        <m:r>
                          <a:rPr lang="en-US" altLang="ja-JP" b="0" i="1" smtClean="0">
                            <a:latin typeface="Cambria Math" panose="02040503050406030204" pitchFamily="18" charset="0"/>
                          </a:rPr>
                          <m:t>𝑝</m:t>
                        </m:r>
                      </m:sup>
                    </m:sSubSup>
                  </m:oMath>
                </a14:m>
                <a:r>
                  <a:rPr kumimoji="1" lang="ja-JP" altLang="en-US" dirty="0"/>
                  <a:t> </a:t>
                </a:r>
                <a:r>
                  <a:rPr kumimoji="1" lang="en-US" altLang="ja-JP" dirty="0"/>
                  <a:t>= exp(</a:t>
                </a:r>
                <a:r>
                  <a:rPr lang="en-US" altLang="ja-JP" i="1" dirty="0"/>
                  <a:t>i </a:t>
                </a:r>
                <a:r>
                  <a:rPr lang="en-US" altLang="ja-JP" dirty="0" err="1"/>
                  <a:t>arg</a:t>
                </a:r>
                <a:r>
                  <a:rPr lang="en-US" altLang="ja-JP" dirty="0"/>
                  <a:t>(</a:t>
                </a:r>
                <a14:m>
                  <m:oMath xmlns:m="http://schemas.openxmlformats.org/officeDocument/2006/math">
                    <m:nary>
                      <m:naryPr>
                        <m:chr m:val="∑"/>
                        <m:supHide m:val="on"/>
                        <m:ctrlPr>
                          <a:rPr lang="en-US" altLang="ja-JP" i="1">
                            <a:latin typeface="Cambria Math" panose="02040503050406030204" pitchFamily="18" charset="0"/>
                          </a:rPr>
                        </m:ctrlPr>
                      </m:naryPr>
                      <m:sub>
                        <m:r>
                          <m:rPr>
                            <m:brk m:alnAt="7"/>
                          </m:rPr>
                          <a:rPr lang="en-US" altLang="ja-JP" i="1">
                            <a:latin typeface="Cambria Math" panose="02040503050406030204" pitchFamily="18" charset="0"/>
                          </a:rPr>
                          <m:t>𝑎</m:t>
                        </m:r>
                      </m:sub>
                      <m:sup/>
                      <m:e>
                        <m:d>
                          <m:dPr>
                            <m:begChr m:val="|"/>
                            <m:endChr m:val="|"/>
                            <m:ctrlPr>
                              <a:rPr lang="en-US" altLang="ja-JP" i="1">
                                <a:latin typeface="Cambria Math" panose="02040503050406030204" pitchFamily="18" charset="0"/>
                              </a:rPr>
                            </m:ctrlPr>
                          </m:dPr>
                          <m:e>
                            <m:sSubSup>
                              <m:sSubSupPr>
                                <m:ctrlPr>
                                  <a:rPr lang="en-US" altLang="ja-JP" i="1">
                                    <a:latin typeface="Cambria Math" panose="02040503050406030204" pitchFamily="18" charset="0"/>
                                  </a:rPr>
                                </m:ctrlPr>
                              </m:sSubSupPr>
                              <m:e>
                                <m:r>
                                  <a:rPr lang="en-US" altLang="ja-JP" b="1">
                                    <a:latin typeface="Cambria Math" panose="02040503050406030204" pitchFamily="18" charset="0"/>
                                  </a:rPr>
                                  <m:t>𝐱</m:t>
                                </m:r>
                              </m:e>
                              <m:sub>
                                <m:r>
                                  <a:rPr lang="en-US" altLang="ja-JP" i="1">
                                    <a:latin typeface="Cambria Math" panose="02040503050406030204" pitchFamily="18" charset="0"/>
                                  </a:rPr>
                                  <m:t>𝑎</m:t>
                                </m:r>
                              </m:sub>
                              <m:sup>
                                <m:r>
                                  <a:rPr lang="en-US" altLang="ja-JP" i="1">
                                    <a:latin typeface="Cambria Math" panose="02040503050406030204" pitchFamily="18" charset="0"/>
                                  </a:rPr>
                                  <m:t>𝑞</m:t>
                                </m:r>
                              </m:sup>
                            </m:sSubSup>
                          </m:e>
                        </m:d>
                      </m:e>
                    </m:nary>
                  </m:oMath>
                </a14:m>
                <a:r>
                  <a:rPr lang="en-US" altLang="ja-JP" dirty="0"/>
                  <a:t> </a:t>
                </a:r>
                <a14:m>
                  <m:oMath xmlns:m="http://schemas.openxmlformats.org/officeDocument/2006/math">
                    <m:sSubSup>
                      <m:sSubSupPr>
                        <m:ctrlPr>
                          <a:rPr lang="en-US" altLang="ja-JP" i="1">
                            <a:latin typeface="Cambria Math" panose="02040503050406030204" pitchFamily="18" charset="0"/>
                          </a:rPr>
                        </m:ctrlPr>
                      </m:sSubSupPr>
                      <m:e>
                        <m:r>
                          <a:rPr lang="en-US" altLang="ja-JP" b="1">
                            <a:latin typeface="Cambria Math" panose="02040503050406030204" pitchFamily="18" charset="0"/>
                          </a:rPr>
                          <m:t>𝐱</m:t>
                        </m:r>
                      </m:e>
                      <m:sub>
                        <m:r>
                          <a:rPr lang="en-US" altLang="ja-JP" i="1">
                            <a:latin typeface="Cambria Math" panose="02040503050406030204" pitchFamily="18" charset="0"/>
                          </a:rPr>
                          <m:t>𝑎</m:t>
                        </m:r>
                      </m:sub>
                      <m:sup>
                        <m:r>
                          <a:rPr lang="en-US" altLang="ja-JP" i="1">
                            <a:latin typeface="Cambria Math" panose="02040503050406030204" pitchFamily="18" charset="0"/>
                          </a:rPr>
                          <m:t>𝑝</m:t>
                        </m:r>
                      </m:sup>
                    </m:sSubSup>
                    <m:r>
                      <a:rPr lang="ja-JP" altLang="en-US" i="1">
                        <a:latin typeface="Cambria Math" panose="02040503050406030204" pitchFamily="18" charset="0"/>
                      </a:rPr>
                      <m:t>⋅</m:t>
                    </m:r>
                  </m:oMath>
                </a14:m>
                <a:r>
                  <a:rPr lang="en-US" altLang="ja-JP" dirty="0"/>
                  <a:t> </a:t>
                </a:r>
                <a14:m>
                  <m:oMath xmlns:m="http://schemas.openxmlformats.org/officeDocument/2006/math">
                    <m:d>
                      <m:dPr>
                        <m:begChr m:val="|"/>
                        <m:endChr m:val="|"/>
                        <m:ctrlPr>
                          <a:rPr lang="en-US" altLang="ja-JP" i="1">
                            <a:latin typeface="Cambria Math" panose="02040503050406030204" pitchFamily="18" charset="0"/>
                          </a:rPr>
                        </m:ctrlPr>
                      </m:dPr>
                      <m:e>
                        <m:sSubSup>
                          <m:sSubSupPr>
                            <m:ctrlPr>
                              <a:rPr lang="en-US" altLang="ja-JP" i="1">
                                <a:latin typeface="Cambria Math" panose="02040503050406030204" pitchFamily="18" charset="0"/>
                              </a:rPr>
                            </m:ctrlPr>
                          </m:sSubSupPr>
                          <m:e>
                            <m:r>
                              <a:rPr lang="en-US" altLang="ja-JP" b="1" i="1">
                                <a:latin typeface="Cambria Math" panose="02040503050406030204" pitchFamily="18" charset="0"/>
                              </a:rPr>
                              <m:t>𝐰</m:t>
                            </m:r>
                          </m:e>
                          <m:sub>
                            <m:r>
                              <a:rPr lang="en-US" altLang="ja-JP" i="1">
                                <a:latin typeface="Cambria Math" panose="02040503050406030204" pitchFamily="18" charset="0"/>
                              </a:rPr>
                              <m:t>𝑏𝑎</m:t>
                            </m:r>
                          </m:sub>
                          <m:sup>
                            <m:r>
                              <a:rPr lang="en-US" altLang="ja-JP" i="1">
                                <a:latin typeface="Cambria Math" panose="02040503050406030204" pitchFamily="18" charset="0"/>
                              </a:rPr>
                              <m:t>𝑞</m:t>
                            </m:r>
                          </m:sup>
                        </m:sSubSup>
                      </m:e>
                    </m:d>
                  </m:oMath>
                </a14:m>
                <a:r>
                  <a:rPr lang="en-US" altLang="ja-JP" dirty="0"/>
                  <a:t> </a:t>
                </a:r>
                <a14:m>
                  <m:oMath xmlns:m="http://schemas.openxmlformats.org/officeDocument/2006/math">
                    <m:sSubSup>
                      <m:sSubSupPr>
                        <m:ctrlPr>
                          <a:rPr lang="en-US" altLang="ja-JP" i="1">
                            <a:latin typeface="Cambria Math" panose="02040503050406030204" pitchFamily="18" charset="0"/>
                          </a:rPr>
                        </m:ctrlPr>
                      </m:sSubSupPr>
                      <m:e>
                        <m:r>
                          <a:rPr lang="en-US" altLang="ja-JP" b="1" i="1">
                            <a:latin typeface="Cambria Math" panose="02040503050406030204" pitchFamily="18" charset="0"/>
                          </a:rPr>
                          <m:t>𝐰</m:t>
                        </m:r>
                      </m:e>
                      <m:sub>
                        <m:r>
                          <a:rPr lang="en-US" altLang="ja-JP" i="1">
                            <a:latin typeface="Cambria Math" panose="02040503050406030204" pitchFamily="18" charset="0"/>
                          </a:rPr>
                          <m:t>𝑏𝑎</m:t>
                        </m:r>
                      </m:sub>
                      <m:sup>
                        <m:r>
                          <a:rPr lang="en-US" altLang="ja-JP" i="1">
                            <a:latin typeface="Cambria Math" panose="02040503050406030204" pitchFamily="18" charset="0"/>
                          </a:rPr>
                          <m:t>𝑝</m:t>
                        </m:r>
                      </m:sup>
                    </m:sSubSup>
                  </m:oMath>
                </a14:m>
                <a:r>
                  <a:rPr kumimoji="1" lang="en-US" altLang="ja-JP" dirty="0"/>
                  <a:t>))</a:t>
                </a:r>
              </a:p>
              <a:p>
                <a:pPr marL="0" indent="0">
                  <a:buNone/>
                </a:pPr>
                <a:r>
                  <a:rPr lang="en-US" altLang="ja-JP" i="1" dirty="0">
                    <a:latin typeface="Cambria Math" panose="02040503050406030204" pitchFamily="18" charset="0"/>
                  </a:rPr>
                  <a:t>      </a:t>
                </a:r>
                <a14:m>
                  <m:oMath xmlns:m="http://schemas.openxmlformats.org/officeDocument/2006/math">
                    <m:sSub>
                      <m:sSubPr>
                        <m:ctrlPr>
                          <a:rPr lang="en-US" altLang="ja-JP" i="1" smtClean="0">
                            <a:latin typeface="Cambria Math" panose="02040503050406030204" pitchFamily="18" charset="0"/>
                          </a:rPr>
                        </m:ctrlPr>
                      </m:sSubPr>
                      <m:e>
                        <m:r>
                          <a:rPr lang="en-US" altLang="ja-JP" b="1" i="0" smtClean="0">
                            <a:latin typeface="Cambria Math" panose="02040503050406030204" pitchFamily="18" charset="0"/>
                          </a:rPr>
                          <m:t>𝐲</m:t>
                        </m:r>
                      </m:e>
                      <m:sub>
                        <m:r>
                          <a:rPr lang="en-US" altLang="ja-JP" b="0" i="1" smtClean="0">
                            <a:latin typeface="Cambria Math" panose="02040503050406030204" pitchFamily="18" charset="0"/>
                          </a:rPr>
                          <m:t>𝑏</m:t>
                        </m:r>
                      </m:sub>
                    </m:sSub>
                  </m:oMath>
                </a14:m>
                <a:r>
                  <a:rPr kumimoji="1" lang="ja-JP" altLang="en-US" i="1" dirty="0">
                    <a:latin typeface="Cambria Math" panose="02040503050406030204" pitchFamily="18" charset="0"/>
                  </a:rPr>
                  <a:t> </a:t>
                </a:r>
                <a:r>
                  <a:rPr lang="en-US" altLang="ja-JP" dirty="0"/>
                  <a:t>= </a:t>
                </a:r>
                <a:r>
                  <a:rPr lang="en-US" altLang="ja-JP" i="1" dirty="0">
                    <a:ea typeface="Cambria Math" panose="02040503050406030204" pitchFamily="18" charset="0"/>
                  </a:rPr>
                  <a:t>h</a:t>
                </a:r>
                <a:r>
                  <a:rPr lang="en-US" altLang="ja-JP" dirty="0"/>
                  <a:t>(</a:t>
                </a:r>
                <a14:m>
                  <m:oMath xmlns:m="http://schemas.openxmlformats.org/officeDocument/2006/math">
                    <m:sSub>
                      <m:sSubPr>
                        <m:ctrlPr>
                          <a:rPr lang="en-US" altLang="ja-JP" i="1">
                            <a:latin typeface="Cambria Math" panose="02040503050406030204" pitchFamily="18" charset="0"/>
                          </a:rPr>
                        </m:ctrlPr>
                      </m:sSubPr>
                      <m:e>
                        <m:r>
                          <a:rPr lang="en-US" altLang="ja-JP" b="1">
                            <a:latin typeface="Cambria Math" panose="02040503050406030204" pitchFamily="18" charset="0"/>
                          </a:rPr>
                          <m:t>𝐬</m:t>
                        </m:r>
                      </m:e>
                      <m:sub>
                        <m:r>
                          <a:rPr lang="en-US" altLang="ja-JP" i="1">
                            <a:latin typeface="Cambria Math" panose="02040503050406030204" pitchFamily="18" charset="0"/>
                          </a:rPr>
                          <m:t>𝑏</m:t>
                        </m:r>
                      </m:sub>
                    </m:sSub>
                  </m:oMath>
                </a14:m>
                <a:r>
                  <a:rPr lang="en-US" altLang="ja-JP" dirty="0"/>
                  <a:t>)</a:t>
                </a:r>
                <a:endParaRPr kumimoji="1" lang="ja-JP" altLang="en-US" i="1" dirty="0">
                  <a:latin typeface="Cambria Math" panose="02040503050406030204" pitchFamily="18" charset="0"/>
                </a:endParaRPr>
              </a:p>
            </p:txBody>
          </p:sp>
        </mc:Choice>
        <mc:Fallback>
          <p:sp>
            <p:nvSpPr>
              <p:cNvPr id="3" name="コンテンツ プレースホルダー 2">
                <a:extLst>
                  <a:ext uri="{FF2B5EF4-FFF2-40B4-BE49-F238E27FC236}">
                    <a16:creationId xmlns:a16="http://schemas.microsoft.com/office/drawing/2014/main" id="{02F4B663-D90B-4CD6-B8F4-C48ACE2EFB40}"/>
                  </a:ext>
                </a:extLst>
              </p:cNvPr>
              <p:cNvSpPr>
                <a:spLocks noGrp="1" noRot="1" noChangeAspect="1" noMove="1" noResize="1" noEditPoints="1" noAdjustHandles="1" noChangeArrowheads="1" noChangeShapeType="1" noTextEdit="1"/>
              </p:cNvSpPr>
              <p:nvPr>
                <p:ph idx="1"/>
              </p:nvPr>
            </p:nvSpPr>
            <p:spPr>
              <a:xfrm>
                <a:off x="628650" y="1825625"/>
                <a:ext cx="8341179" cy="4351338"/>
              </a:xfrm>
              <a:blipFill>
                <a:blip r:embed="rId3"/>
                <a:stretch>
                  <a:fillRect l="-1316" t="-2241"/>
                </a:stretch>
              </a:blipFill>
            </p:spPr>
            <p:txBody>
              <a:bodyPr/>
              <a:lstStyle/>
              <a:p>
                <a:r>
                  <a:rPr lang="ja-JP" altLang="en-US">
                    <a:noFill/>
                  </a:rPr>
                  <a:t> </a:t>
                </a:r>
              </a:p>
            </p:txBody>
          </p:sp>
        </mc:Fallback>
      </mc:AlternateContent>
      <p:sp>
        <p:nvSpPr>
          <p:cNvPr id="4" name="スライド番号プレースホルダー 3">
            <a:extLst>
              <a:ext uri="{FF2B5EF4-FFF2-40B4-BE49-F238E27FC236}">
                <a16:creationId xmlns:a16="http://schemas.microsoft.com/office/drawing/2014/main" id="{4B29325C-E437-43A4-8B64-E0558E78DCFD}"/>
              </a:ext>
            </a:extLst>
          </p:cNvPr>
          <p:cNvSpPr>
            <a:spLocks noGrp="1"/>
          </p:cNvSpPr>
          <p:nvPr>
            <p:ph type="sldNum" sz="quarter" idx="12"/>
          </p:nvPr>
        </p:nvSpPr>
        <p:spPr/>
        <p:txBody>
          <a:bodyPr/>
          <a:lstStyle/>
          <a:p>
            <a:fld id="{41EAE3CB-22B8-438F-87FC-FA4C7B2C7D05}" type="slidenum">
              <a:rPr kumimoji="1" lang="ja-JP" altLang="en-US" smtClean="0"/>
              <a:pPr/>
              <a:t>14</a:t>
            </a:fld>
            <a:endParaRPr kumimoji="1" lang="ja-JP" altLang="en-US" dirty="0"/>
          </a:p>
        </p:txBody>
      </p:sp>
      <mc:AlternateContent xmlns:mc="http://schemas.openxmlformats.org/markup-compatibility/2006">
        <mc:Choice xmlns:a14="http://schemas.microsoft.com/office/drawing/2010/main" Requires="a14">
          <p:sp>
            <p:nvSpPr>
              <p:cNvPr id="5" name="フローチャート: 結合子 4">
                <a:extLst>
                  <a:ext uri="{FF2B5EF4-FFF2-40B4-BE49-F238E27FC236}">
                    <a16:creationId xmlns:a16="http://schemas.microsoft.com/office/drawing/2014/main" id="{91E59A0D-EB4F-4301-8EC8-4A04929768F8}"/>
                  </a:ext>
                </a:extLst>
              </p:cNvPr>
              <p:cNvSpPr/>
              <p:nvPr/>
            </p:nvSpPr>
            <p:spPr>
              <a:xfrm>
                <a:off x="3658863" y="5370799"/>
                <a:ext cx="457200" cy="457200"/>
              </a:xfrm>
              <a:prstGeom prst="flowChartConnector">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ja-JP" sz="2000" i="1">
                              <a:latin typeface="Cambria Math" panose="02040503050406030204" pitchFamily="18" charset="0"/>
                            </a:rPr>
                          </m:ctrlPr>
                        </m:sSubPr>
                        <m:e>
                          <m:r>
                            <a:rPr lang="en-US" altLang="ja-JP" sz="2000" b="1">
                              <a:latin typeface="Cambria Math" panose="02040503050406030204" pitchFamily="18" charset="0"/>
                            </a:rPr>
                            <m:t>  </m:t>
                          </m:r>
                          <m:r>
                            <a:rPr lang="en-US" altLang="ja-JP" sz="2000" b="1">
                              <a:latin typeface="Cambria Math" panose="02040503050406030204" pitchFamily="18" charset="0"/>
                            </a:rPr>
                            <m:t>𝐬</m:t>
                          </m:r>
                        </m:e>
                        <m:sub>
                          <m:r>
                            <a:rPr lang="en-US" altLang="ja-JP" sz="2000" i="1">
                              <a:latin typeface="Cambria Math" panose="02040503050406030204" pitchFamily="18" charset="0"/>
                            </a:rPr>
                            <m:t>𝑏</m:t>
                          </m:r>
                        </m:sub>
                      </m:sSub>
                    </m:oMath>
                  </m:oMathPara>
                </a14:m>
                <a:endParaRPr kumimoji="1" lang="ja-JP" altLang="en-US" dirty="0"/>
              </a:p>
            </p:txBody>
          </p:sp>
        </mc:Choice>
        <mc:Fallback>
          <p:sp>
            <p:nvSpPr>
              <p:cNvPr id="5" name="フローチャート: 結合子 4">
                <a:extLst>
                  <a:ext uri="{FF2B5EF4-FFF2-40B4-BE49-F238E27FC236}">
                    <a16:creationId xmlns:a16="http://schemas.microsoft.com/office/drawing/2014/main" id="{91E59A0D-EB4F-4301-8EC8-4A04929768F8}"/>
                  </a:ext>
                </a:extLst>
              </p:cNvPr>
              <p:cNvSpPr>
                <a:spLocks noRot="1" noChangeAspect="1" noMove="1" noResize="1" noEditPoints="1" noAdjustHandles="1" noChangeArrowheads="1" noChangeShapeType="1" noTextEdit="1"/>
              </p:cNvSpPr>
              <p:nvPr/>
            </p:nvSpPr>
            <p:spPr>
              <a:xfrm>
                <a:off x="3658863" y="5370799"/>
                <a:ext cx="457200" cy="457200"/>
              </a:xfrm>
              <a:prstGeom prst="flowChartConnector">
                <a:avLst/>
              </a:prstGeom>
              <a:blipFill>
                <a:blip r:embed="rId4"/>
                <a:stretch>
                  <a:fillRect/>
                </a:stretch>
              </a:blipFill>
              <a:ln w="9525" cap="flat" cmpd="sng" algn="ctr">
                <a:solidFill>
                  <a:schemeClr val="dk1"/>
                </a:solidFill>
                <a:prstDash val="solid"/>
                <a:round/>
                <a:headEnd type="none" w="med" len="med"/>
                <a:tailEnd type="none" w="med" len="med"/>
              </a:ln>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6" name="フローチャート: 結合子 5">
                <a:extLst>
                  <a:ext uri="{FF2B5EF4-FFF2-40B4-BE49-F238E27FC236}">
                    <a16:creationId xmlns:a16="http://schemas.microsoft.com/office/drawing/2014/main" id="{3CA3DC0D-491E-4492-998C-192761E07F02}"/>
                  </a:ext>
                </a:extLst>
              </p:cNvPr>
              <p:cNvSpPr/>
              <p:nvPr/>
            </p:nvSpPr>
            <p:spPr>
              <a:xfrm>
                <a:off x="2322097" y="4661050"/>
                <a:ext cx="457200" cy="457200"/>
              </a:xfrm>
              <a:prstGeom prst="flowChartConnector">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ja-JP" i="1" smtClean="0">
                              <a:latin typeface="Cambria Math" panose="02040503050406030204" pitchFamily="18" charset="0"/>
                            </a:rPr>
                          </m:ctrlPr>
                        </m:sSubPr>
                        <m:e>
                          <m:r>
                            <a:rPr lang="en-US" altLang="ja-JP" b="1" i="0" smtClean="0">
                              <a:latin typeface="Cambria Math" panose="02040503050406030204" pitchFamily="18" charset="0"/>
                            </a:rPr>
                            <m:t>  </m:t>
                          </m:r>
                          <m:r>
                            <a:rPr lang="en-US" altLang="ja-JP" b="1" i="0" smtClean="0">
                              <a:latin typeface="Cambria Math" panose="02040503050406030204" pitchFamily="18" charset="0"/>
                            </a:rPr>
                            <m:t>𝐱</m:t>
                          </m:r>
                        </m:e>
                        <m:sub>
                          <m:r>
                            <a:rPr lang="en-US" altLang="ja-JP" b="0" i="1" smtClean="0">
                              <a:latin typeface="Cambria Math" panose="02040503050406030204" pitchFamily="18" charset="0"/>
                            </a:rPr>
                            <m:t>1</m:t>
                          </m:r>
                        </m:sub>
                      </m:sSub>
                    </m:oMath>
                  </m:oMathPara>
                </a14:m>
                <a:endParaRPr kumimoji="1" lang="ja-JP" altLang="en-US" dirty="0"/>
              </a:p>
            </p:txBody>
          </p:sp>
        </mc:Choice>
        <mc:Fallback>
          <p:sp>
            <p:nvSpPr>
              <p:cNvPr id="6" name="フローチャート: 結合子 5">
                <a:extLst>
                  <a:ext uri="{FF2B5EF4-FFF2-40B4-BE49-F238E27FC236}">
                    <a16:creationId xmlns:a16="http://schemas.microsoft.com/office/drawing/2014/main" id="{3CA3DC0D-491E-4492-998C-192761E07F02}"/>
                  </a:ext>
                </a:extLst>
              </p:cNvPr>
              <p:cNvSpPr>
                <a:spLocks noRot="1" noChangeAspect="1" noMove="1" noResize="1" noEditPoints="1" noAdjustHandles="1" noChangeArrowheads="1" noChangeShapeType="1" noTextEdit="1"/>
              </p:cNvSpPr>
              <p:nvPr/>
            </p:nvSpPr>
            <p:spPr>
              <a:xfrm>
                <a:off x="2322097" y="4661050"/>
                <a:ext cx="457200" cy="457200"/>
              </a:xfrm>
              <a:prstGeom prst="flowChartConnector">
                <a:avLst/>
              </a:prstGeom>
              <a:blipFill>
                <a:blip r:embed="rId5"/>
                <a:stretch>
                  <a:fillRect/>
                </a:stretch>
              </a:blipFill>
              <a:ln w="9525" cap="flat" cmpd="sng" algn="ctr">
                <a:solidFill>
                  <a:schemeClr val="dk1"/>
                </a:solidFill>
                <a:prstDash val="solid"/>
                <a:round/>
                <a:headEnd type="none" w="med" len="med"/>
                <a:tailEnd type="none" w="med" len="med"/>
              </a:ln>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7" name="フローチャート: 結合子 6">
                <a:extLst>
                  <a:ext uri="{FF2B5EF4-FFF2-40B4-BE49-F238E27FC236}">
                    <a16:creationId xmlns:a16="http://schemas.microsoft.com/office/drawing/2014/main" id="{1EA995BF-9DDF-4990-98C8-CC5ECFB15651}"/>
                  </a:ext>
                </a:extLst>
              </p:cNvPr>
              <p:cNvSpPr/>
              <p:nvPr/>
            </p:nvSpPr>
            <p:spPr>
              <a:xfrm>
                <a:off x="2322097" y="6016935"/>
                <a:ext cx="457200" cy="457200"/>
              </a:xfrm>
              <a:prstGeom prst="flowChartConnector">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ja-JP" i="1" smtClean="0">
                              <a:latin typeface="Cambria Math" panose="02040503050406030204" pitchFamily="18" charset="0"/>
                            </a:rPr>
                          </m:ctrlPr>
                        </m:sSubPr>
                        <m:e>
                          <m:r>
                            <a:rPr lang="en-US" altLang="ja-JP" b="1" i="0" smtClean="0">
                              <a:latin typeface="Cambria Math" panose="02040503050406030204" pitchFamily="18" charset="0"/>
                            </a:rPr>
                            <m:t>  </m:t>
                          </m:r>
                          <m:r>
                            <a:rPr lang="en-US" altLang="ja-JP" b="1" smtClean="0">
                              <a:latin typeface="Cambria Math" panose="02040503050406030204" pitchFamily="18" charset="0"/>
                            </a:rPr>
                            <m:t>𝐱</m:t>
                          </m:r>
                        </m:e>
                        <m:sub>
                          <m:r>
                            <a:rPr lang="en-US" altLang="ja-JP" b="0" i="1" smtClean="0">
                              <a:latin typeface="Cambria Math" panose="02040503050406030204" pitchFamily="18" charset="0"/>
                            </a:rPr>
                            <m:t>𝑎</m:t>
                          </m:r>
                        </m:sub>
                      </m:sSub>
                    </m:oMath>
                  </m:oMathPara>
                </a14:m>
                <a:endParaRPr kumimoji="1" lang="ja-JP" altLang="en-US" dirty="0"/>
              </a:p>
            </p:txBody>
          </p:sp>
        </mc:Choice>
        <mc:Fallback>
          <p:sp>
            <p:nvSpPr>
              <p:cNvPr id="7" name="フローチャート: 結合子 6">
                <a:extLst>
                  <a:ext uri="{FF2B5EF4-FFF2-40B4-BE49-F238E27FC236}">
                    <a16:creationId xmlns:a16="http://schemas.microsoft.com/office/drawing/2014/main" id="{1EA995BF-9DDF-4990-98C8-CC5ECFB15651}"/>
                  </a:ext>
                </a:extLst>
              </p:cNvPr>
              <p:cNvSpPr>
                <a:spLocks noRot="1" noChangeAspect="1" noMove="1" noResize="1" noEditPoints="1" noAdjustHandles="1" noChangeArrowheads="1" noChangeShapeType="1" noTextEdit="1"/>
              </p:cNvSpPr>
              <p:nvPr/>
            </p:nvSpPr>
            <p:spPr>
              <a:xfrm>
                <a:off x="2322097" y="6016935"/>
                <a:ext cx="457200" cy="457200"/>
              </a:xfrm>
              <a:prstGeom prst="flowChartConnector">
                <a:avLst/>
              </a:prstGeom>
              <a:blipFill>
                <a:blip r:embed="rId6"/>
                <a:stretch>
                  <a:fillRect/>
                </a:stretch>
              </a:blipFill>
              <a:ln w="9525" cap="flat" cmpd="sng" algn="ctr">
                <a:solidFill>
                  <a:schemeClr val="dk1"/>
                </a:solidFill>
                <a:prstDash val="solid"/>
                <a:round/>
                <a:headEnd type="none" w="med" len="med"/>
                <a:tailEnd type="none" w="med" len="med"/>
              </a:ln>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8" name="フローチャート: 結合子 7">
                <a:extLst>
                  <a:ext uri="{FF2B5EF4-FFF2-40B4-BE49-F238E27FC236}">
                    <a16:creationId xmlns:a16="http://schemas.microsoft.com/office/drawing/2014/main" id="{A06F3E3A-EC1D-4E92-9BCC-8413727AD421}"/>
                  </a:ext>
                </a:extLst>
              </p:cNvPr>
              <p:cNvSpPr/>
              <p:nvPr/>
            </p:nvSpPr>
            <p:spPr>
              <a:xfrm>
                <a:off x="2322097" y="5186822"/>
                <a:ext cx="457200" cy="457200"/>
              </a:xfrm>
              <a:prstGeom prst="flowChartConnector">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ja-JP" i="1" smtClean="0">
                              <a:latin typeface="Cambria Math" panose="02040503050406030204" pitchFamily="18" charset="0"/>
                            </a:rPr>
                          </m:ctrlPr>
                        </m:sSubPr>
                        <m:e>
                          <m:r>
                            <a:rPr lang="en-US" altLang="ja-JP" b="1" i="0" smtClean="0">
                              <a:latin typeface="Cambria Math" panose="02040503050406030204" pitchFamily="18" charset="0"/>
                            </a:rPr>
                            <m:t>  </m:t>
                          </m:r>
                          <m:r>
                            <a:rPr lang="en-US" altLang="ja-JP" b="1">
                              <a:latin typeface="Cambria Math" panose="02040503050406030204" pitchFamily="18" charset="0"/>
                            </a:rPr>
                            <m:t>𝐱</m:t>
                          </m:r>
                        </m:e>
                        <m:sub>
                          <m:r>
                            <a:rPr lang="en-US" altLang="ja-JP" b="0" i="1" smtClean="0">
                              <a:latin typeface="Cambria Math" panose="02040503050406030204" pitchFamily="18" charset="0"/>
                            </a:rPr>
                            <m:t>2</m:t>
                          </m:r>
                        </m:sub>
                      </m:sSub>
                    </m:oMath>
                  </m:oMathPara>
                </a14:m>
                <a:endParaRPr kumimoji="1" lang="ja-JP" altLang="en-US" dirty="0"/>
              </a:p>
            </p:txBody>
          </p:sp>
        </mc:Choice>
        <mc:Fallback>
          <p:sp>
            <p:nvSpPr>
              <p:cNvPr id="8" name="フローチャート: 結合子 7">
                <a:extLst>
                  <a:ext uri="{FF2B5EF4-FFF2-40B4-BE49-F238E27FC236}">
                    <a16:creationId xmlns:a16="http://schemas.microsoft.com/office/drawing/2014/main" id="{A06F3E3A-EC1D-4E92-9BCC-8413727AD421}"/>
                  </a:ext>
                </a:extLst>
              </p:cNvPr>
              <p:cNvSpPr>
                <a:spLocks noRot="1" noChangeAspect="1" noMove="1" noResize="1" noEditPoints="1" noAdjustHandles="1" noChangeArrowheads="1" noChangeShapeType="1" noTextEdit="1"/>
              </p:cNvSpPr>
              <p:nvPr/>
            </p:nvSpPr>
            <p:spPr>
              <a:xfrm>
                <a:off x="2322097" y="5186822"/>
                <a:ext cx="457200" cy="457200"/>
              </a:xfrm>
              <a:prstGeom prst="flowChartConnector">
                <a:avLst/>
              </a:prstGeom>
              <a:blipFill>
                <a:blip r:embed="rId7"/>
                <a:stretch>
                  <a:fillRect/>
                </a:stretch>
              </a:blipFill>
              <a:ln w="9525" cap="flat" cmpd="sng" algn="ctr">
                <a:solidFill>
                  <a:schemeClr val="dk1"/>
                </a:solidFill>
                <a:prstDash val="solid"/>
                <a:round/>
                <a:headEnd type="none" w="med" len="med"/>
                <a:tailEnd type="none" w="med" len="med"/>
              </a:ln>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9" name="フローチャート: 結合子 8">
                <a:extLst>
                  <a:ext uri="{FF2B5EF4-FFF2-40B4-BE49-F238E27FC236}">
                    <a16:creationId xmlns:a16="http://schemas.microsoft.com/office/drawing/2014/main" id="{B0F2BA9F-335D-4F86-A294-C2FF17CAFEA2}"/>
                  </a:ext>
                </a:extLst>
              </p:cNvPr>
              <p:cNvSpPr/>
              <p:nvPr/>
            </p:nvSpPr>
            <p:spPr>
              <a:xfrm>
                <a:off x="5188763" y="5370799"/>
                <a:ext cx="457200" cy="457200"/>
              </a:xfrm>
              <a:prstGeom prst="flowChartConnector">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ja-JP" i="1" smtClean="0">
                              <a:latin typeface="Cambria Math" panose="02040503050406030204" pitchFamily="18" charset="0"/>
                            </a:rPr>
                          </m:ctrlPr>
                        </m:sSubPr>
                        <m:e>
                          <m:r>
                            <a:rPr lang="en-US" altLang="ja-JP" b="1" i="0" smtClean="0">
                              <a:latin typeface="Cambria Math" panose="02040503050406030204" pitchFamily="18" charset="0"/>
                            </a:rPr>
                            <m:t>  </m:t>
                          </m:r>
                          <m:r>
                            <a:rPr lang="en-US" altLang="ja-JP" b="1">
                              <a:latin typeface="Cambria Math" panose="02040503050406030204" pitchFamily="18" charset="0"/>
                            </a:rPr>
                            <m:t>𝐲</m:t>
                          </m:r>
                        </m:e>
                        <m:sub>
                          <m:r>
                            <a:rPr lang="en-US" altLang="ja-JP" i="1">
                              <a:latin typeface="Cambria Math" panose="02040503050406030204" pitchFamily="18" charset="0"/>
                            </a:rPr>
                            <m:t>𝑏</m:t>
                          </m:r>
                        </m:sub>
                      </m:sSub>
                    </m:oMath>
                  </m:oMathPara>
                </a14:m>
                <a:endParaRPr kumimoji="1" lang="ja-JP" altLang="en-US" dirty="0"/>
              </a:p>
            </p:txBody>
          </p:sp>
        </mc:Choice>
        <mc:Fallback>
          <p:sp>
            <p:nvSpPr>
              <p:cNvPr id="9" name="フローチャート: 結合子 8">
                <a:extLst>
                  <a:ext uri="{FF2B5EF4-FFF2-40B4-BE49-F238E27FC236}">
                    <a16:creationId xmlns:a16="http://schemas.microsoft.com/office/drawing/2014/main" id="{B0F2BA9F-335D-4F86-A294-C2FF17CAFEA2}"/>
                  </a:ext>
                </a:extLst>
              </p:cNvPr>
              <p:cNvSpPr>
                <a:spLocks noRot="1" noChangeAspect="1" noMove="1" noResize="1" noEditPoints="1" noAdjustHandles="1" noChangeArrowheads="1" noChangeShapeType="1" noTextEdit="1"/>
              </p:cNvSpPr>
              <p:nvPr/>
            </p:nvSpPr>
            <p:spPr>
              <a:xfrm>
                <a:off x="5188763" y="5370799"/>
                <a:ext cx="457200" cy="457200"/>
              </a:xfrm>
              <a:prstGeom prst="flowChartConnector">
                <a:avLst/>
              </a:prstGeom>
              <a:blipFill>
                <a:blip r:embed="rId8"/>
                <a:stretch>
                  <a:fillRect/>
                </a:stretch>
              </a:blipFill>
              <a:ln w="9525" cap="flat" cmpd="sng" algn="ctr">
                <a:solidFill>
                  <a:schemeClr val="dk1"/>
                </a:solidFill>
                <a:prstDash val="solid"/>
                <a:round/>
                <a:headEnd type="none" w="med" len="med"/>
                <a:tailEnd type="none" w="med" len="med"/>
              </a:ln>
            </p:spPr>
            <p:txBody>
              <a:bodyPr/>
              <a:lstStyle/>
              <a:p>
                <a:r>
                  <a:rPr lang="ja-JP" altLang="en-US">
                    <a:noFill/>
                  </a:rPr>
                  <a:t> </a:t>
                </a:r>
              </a:p>
            </p:txBody>
          </p:sp>
        </mc:Fallback>
      </mc:AlternateContent>
      <p:cxnSp>
        <p:nvCxnSpPr>
          <p:cNvPr id="10" name="直線矢印コネクタ 9">
            <a:extLst>
              <a:ext uri="{FF2B5EF4-FFF2-40B4-BE49-F238E27FC236}">
                <a16:creationId xmlns:a16="http://schemas.microsoft.com/office/drawing/2014/main" id="{FFC62191-A340-4E05-9B47-1B1024BBCB7C}"/>
              </a:ext>
            </a:extLst>
          </p:cNvPr>
          <p:cNvCxnSpPr>
            <a:cxnSpLocks/>
            <a:stCxn id="5" idx="6"/>
            <a:endCxn id="9" idx="2"/>
          </p:cNvCxnSpPr>
          <p:nvPr/>
        </p:nvCxnSpPr>
        <p:spPr>
          <a:xfrm>
            <a:off x="4116063" y="5599399"/>
            <a:ext cx="10727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矢印コネクタ 12">
            <a:extLst>
              <a:ext uri="{FF2B5EF4-FFF2-40B4-BE49-F238E27FC236}">
                <a16:creationId xmlns:a16="http://schemas.microsoft.com/office/drawing/2014/main" id="{E90328D8-1C00-4577-99B2-DA6158E7D192}"/>
              </a:ext>
            </a:extLst>
          </p:cNvPr>
          <p:cNvCxnSpPr>
            <a:cxnSpLocks/>
            <a:stCxn id="7" idx="6"/>
            <a:endCxn id="5" idx="2"/>
          </p:cNvCxnSpPr>
          <p:nvPr/>
        </p:nvCxnSpPr>
        <p:spPr>
          <a:xfrm flipV="1">
            <a:off x="2779297" y="5599399"/>
            <a:ext cx="879566" cy="64613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矢印コネクタ 13">
            <a:extLst>
              <a:ext uri="{FF2B5EF4-FFF2-40B4-BE49-F238E27FC236}">
                <a16:creationId xmlns:a16="http://schemas.microsoft.com/office/drawing/2014/main" id="{36C81885-8719-47D6-A00B-1398C2B33966}"/>
              </a:ext>
            </a:extLst>
          </p:cNvPr>
          <p:cNvCxnSpPr>
            <a:cxnSpLocks/>
            <a:stCxn id="6" idx="6"/>
            <a:endCxn id="5" idx="2"/>
          </p:cNvCxnSpPr>
          <p:nvPr/>
        </p:nvCxnSpPr>
        <p:spPr>
          <a:xfrm>
            <a:off x="2779297" y="4889650"/>
            <a:ext cx="879566" cy="70974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矢印コネクタ 14">
            <a:extLst>
              <a:ext uri="{FF2B5EF4-FFF2-40B4-BE49-F238E27FC236}">
                <a16:creationId xmlns:a16="http://schemas.microsoft.com/office/drawing/2014/main" id="{1E43F0AE-B981-4960-976D-66FF6B92265E}"/>
              </a:ext>
            </a:extLst>
          </p:cNvPr>
          <p:cNvCxnSpPr>
            <a:cxnSpLocks/>
            <a:stCxn id="8" idx="6"/>
            <a:endCxn id="5" idx="2"/>
          </p:cNvCxnSpPr>
          <p:nvPr/>
        </p:nvCxnSpPr>
        <p:spPr>
          <a:xfrm>
            <a:off x="2779297" y="5415422"/>
            <a:ext cx="879566" cy="18397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3" name="正方形/長方形 22">
                <a:extLst>
                  <a:ext uri="{FF2B5EF4-FFF2-40B4-BE49-F238E27FC236}">
                    <a16:creationId xmlns:a16="http://schemas.microsoft.com/office/drawing/2014/main" id="{DF80A71C-DA6B-4416-A6C7-98B5B7C5EF88}"/>
                  </a:ext>
                </a:extLst>
              </p:cNvPr>
              <p:cNvSpPr/>
              <p:nvPr/>
            </p:nvSpPr>
            <p:spPr>
              <a:xfrm>
                <a:off x="4261556" y="5159702"/>
                <a:ext cx="668388" cy="369332"/>
              </a:xfrm>
              <a:prstGeom prst="rect">
                <a:avLst/>
              </a:prstGeom>
            </p:spPr>
            <p:txBody>
              <a:bodyPr wrap="none">
                <a:spAutoFit/>
              </a:bodyPr>
              <a:lstStyle/>
              <a:p>
                <a:r>
                  <a:rPr lang="en-US" altLang="ja-JP" i="1" dirty="0">
                    <a:ea typeface="Cambria Math" panose="02040503050406030204" pitchFamily="18" charset="0"/>
                  </a:rPr>
                  <a:t>h</a:t>
                </a:r>
                <a:r>
                  <a:rPr lang="en-US" altLang="ja-JP" dirty="0"/>
                  <a:t>(</a:t>
                </a:r>
                <a14:m>
                  <m:oMath xmlns:m="http://schemas.openxmlformats.org/officeDocument/2006/math">
                    <m:sSub>
                      <m:sSubPr>
                        <m:ctrlPr>
                          <a:rPr lang="en-US" altLang="ja-JP" i="1">
                            <a:latin typeface="Cambria Math" panose="02040503050406030204" pitchFamily="18" charset="0"/>
                          </a:rPr>
                        </m:ctrlPr>
                      </m:sSubPr>
                      <m:e>
                        <m:r>
                          <a:rPr lang="en-US" altLang="ja-JP" b="1">
                            <a:latin typeface="Cambria Math" panose="02040503050406030204" pitchFamily="18" charset="0"/>
                          </a:rPr>
                          <m:t>𝐬</m:t>
                        </m:r>
                      </m:e>
                      <m:sub>
                        <m:r>
                          <a:rPr lang="en-US" altLang="ja-JP" i="1">
                            <a:latin typeface="Cambria Math" panose="02040503050406030204" pitchFamily="18" charset="0"/>
                          </a:rPr>
                          <m:t>𝑏</m:t>
                        </m:r>
                      </m:sub>
                    </m:sSub>
                  </m:oMath>
                </a14:m>
                <a:r>
                  <a:rPr lang="en-US" altLang="ja-JP" dirty="0"/>
                  <a:t>)</a:t>
                </a:r>
                <a:endParaRPr lang="ja-JP" altLang="en-US" dirty="0"/>
              </a:p>
            </p:txBody>
          </p:sp>
        </mc:Choice>
        <mc:Fallback>
          <p:sp>
            <p:nvSpPr>
              <p:cNvPr id="23" name="正方形/長方形 22">
                <a:extLst>
                  <a:ext uri="{FF2B5EF4-FFF2-40B4-BE49-F238E27FC236}">
                    <a16:creationId xmlns:a16="http://schemas.microsoft.com/office/drawing/2014/main" id="{DF80A71C-DA6B-4416-A6C7-98B5B7C5EF88}"/>
                  </a:ext>
                </a:extLst>
              </p:cNvPr>
              <p:cNvSpPr>
                <a:spLocks noRot="1" noChangeAspect="1" noMove="1" noResize="1" noEditPoints="1" noAdjustHandles="1" noChangeArrowheads="1" noChangeShapeType="1" noTextEdit="1"/>
              </p:cNvSpPr>
              <p:nvPr/>
            </p:nvSpPr>
            <p:spPr>
              <a:xfrm>
                <a:off x="4261556" y="5159702"/>
                <a:ext cx="668388" cy="369332"/>
              </a:xfrm>
              <a:prstGeom prst="rect">
                <a:avLst/>
              </a:prstGeom>
              <a:blipFill>
                <a:blip r:embed="rId9"/>
                <a:stretch>
                  <a:fillRect l="-7273" t="-8197" r="-8182" b="-24590"/>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29" name="テキスト ボックス 28">
                <a:extLst>
                  <a:ext uri="{FF2B5EF4-FFF2-40B4-BE49-F238E27FC236}">
                    <a16:creationId xmlns:a16="http://schemas.microsoft.com/office/drawing/2014/main" id="{F9B9B625-B474-49CC-B1F4-DC1B643D0D94}"/>
                  </a:ext>
                </a:extLst>
              </p:cNvPr>
              <p:cNvSpPr txBox="1"/>
              <p:nvPr/>
            </p:nvSpPr>
            <p:spPr>
              <a:xfrm>
                <a:off x="2855807" y="4828243"/>
                <a:ext cx="726546"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altLang="ja-JP" i="1" smtClean="0">
                              <a:latin typeface="Cambria Math" panose="02040503050406030204" pitchFamily="18" charset="0"/>
                            </a:rPr>
                          </m:ctrlPr>
                        </m:sSubPr>
                        <m:e>
                          <m:r>
                            <a:rPr lang="en-US" altLang="ja-JP" b="1">
                              <a:latin typeface="Cambria Math" panose="02040503050406030204" pitchFamily="18" charset="0"/>
                            </a:rPr>
                            <m:t>  </m:t>
                          </m:r>
                          <m:r>
                            <a:rPr lang="en-US" altLang="ja-JP" b="1" i="0" smtClean="0">
                              <a:latin typeface="Cambria Math" panose="02040503050406030204" pitchFamily="18" charset="0"/>
                            </a:rPr>
                            <m:t>𝐰</m:t>
                          </m:r>
                        </m:e>
                        <m:sub>
                          <m:r>
                            <a:rPr lang="en-US" altLang="ja-JP" i="1">
                              <a:latin typeface="Cambria Math" panose="02040503050406030204" pitchFamily="18" charset="0"/>
                            </a:rPr>
                            <m:t>𝑏</m:t>
                          </m:r>
                          <m:r>
                            <a:rPr lang="en-US" altLang="ja-JP" b="0" i="1" smtClean="0">
                              <a:latin typeface="Cambria Math" panose="02040503050406030204" pitchFamily="18" charset="0"/>
                            </a:rPr>
                            <m:t>1</m:t>
                          </m:r>
                        </m:sub>
                      </m:sSub>
                    </m:oMath>
                  </m:oMathPara>
                </a14:m>
                <a:endParaRPr kumimoji="1" lang="ja-JP" altLang="en-US" dirty="0"/>
              </a:p>
            </p:txBody>
          </p:sp>
        </mc:Choice>
        <mc:Fallback>
          <p:sp>
            <p:nvSpPr>
              <p:cNvPr id="29" name="テキスト ボックス 28">
                <a:extLst>
                  <a:ext uri="{FF2B5EF4-FFF2-40B4-BE49-F238E27FC236}">
                    <a16:creationId xmlns:a16="http://schemas.microsoft.com/office/drawing/2014/main" id="{F9B9B625-B474-49CC-B1F4-DC1B643D0D94}"/>
                  </a:ext>
                </a:extLst>
              </p:cNvPr>
              <p:cNvSpPr txBox="1">
                <a:spLocks noRot="1" noChangeAspect="1" noMove="1" noResize="1" noEditPoints="1" noAdjustHandles="1" noChangeArrowheads="1" noChangeShapeType="1" noTextEdit="1"/>
              </p:cNvSpPr>
              <p:nvPr/>
            </p:nvSpPr>
            <p:spPr>
              <a:xfrm>
                <a:off x="2855807" y="4828243"/>
                <a:ext cx="726546" cy="369332"/>
              </a:xfrm>
              <a:prstGeom prst="rect">
                <a:avLst/>
              </a:prstGeom>
              <a:blipFill>
                <a:blip r:embed="rId10"/>
                <a:stretch>
                  <a:fillRect/>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30" name="テキスト ボックス 29">
                <a:extLst>
                  <a:ext uri="{FF2B5EF4-FFF2-40B4-BE49-F238E27FC236}">
                    <a16:creationId xmlns:a16="http://schemas.microsoft.com/office/drawing/2014/main" id="{DF370634-EF2C-41BA-9CF0-D68B682CE4B9}"/>
                  </a:ext>
                </a:extLst>
              </p:cNvPr>
              <p:cNvSpPr txBox="1"/>
              <p:nvPr/>
            </p:nvSpPr>
            <p:spPr>
              <a:xfrm>
                <a:off x="2673498" y="5110692"/>
                <a:ext cx="726546"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altLang="ja-JP" i="1" smtClean="0">
                              <a:latin typeface="Cambria Math" panose="02040503050406030204" pitchFamily="18" charset="0"/>
                            </a:rPr>
                          </m:ctrlPr>
                        </m:sSubPr>
                        <m:e>
                          <m:r>
                            <a:rPr lang="en-US" altLang="ja-JP" b="1">
                              <a:latin typeface="Cambria Math" panose="02040503050406030204" pitchFamily="18" charset="0"/>
                            </a:rPr>
                            <m:t>  </m:t>
                          </m:r>
                          <m:r>
                            <a:rPr lang="en-US" altLang="ja-JP" b="1" i="0" smtClean="0">
                              <a:latin typeface="Cambria Math" panose="02040503050406030204" pitchFamily="18" charset="0"/>
                            </a:rPr>
                            <m:t>𝐰</m:t>
                          </m:r>
                        </m:e>
                        <m:sub>
                          <m:r>
                            <a:rPr lang="en-US" altLang="ja-JP" i="1">
                              <a:latin typeface="Cambria Math" panose="02040503050406030204" pitchFamily="18" charset="0"/>
                            </a:rPr>
                            <m:t>𝑏</m:t>
                          </m:r>
                          <m:r>
                            <a:rPr lang="en-US" altLang="ja-JP" b="0" i="1" smtClean="0">
                              <a:latin typeface="Cambria Math" panose="02040503050406030204" pitchFamily="18" charset="0"/>
                            </a:rPr>
                            <m:t>2</m:t>
                          </m:r>
                        </m:sub>
                      </m:sSub>
                    </m:oMath>
                  </m:oMathPara>
                </a14:m>
                <a:endParaRPr kumimoji="1" lang="ja-JP" altLang="en-US" dirty="0"/>
              </a:p>
            </p:txBody>
          </p:sp>
        </mc:Choice>
        <mc:Fallback>
          <p:sp>
            <p:nvSpPr>
              <p:cNvPr id="30" name="テキスト ボックス 29">
                <a:extLst>
                  <a:ext uri="{FF2B5EF4-FFF2-40B4-BE49-F238E27FC236}">
                    <a16:creationId xmlns:a16="http://schemas.microsoft.com/office/drawing/2014/main" id="{DF370634-EF2C-41BA-9CF0-D68B682CE4B9}"/>
                  </a:ext>
                </a:extLst>
              </p:cNvPr>
              <p:cNvSpPr txBox="1">
                <a:spLocks noRot="1" noChangeAspect="1" noMove="1" noResize="1" noEditPoints="1" noAdjustHandles="1" noChangeArrowheads="1" noChangeShapeType="1" noTextEdit="1"/>
              </p:cNvSpPr>
              <p:nvPr/>
            </p:nvSpPr>
            <p:spPr>
              <a:xfrm>
                <a:off x="2673498" y="5110692"/>
                <a:ext cx="726546" cy="369332"/>
              </a:xfrm>
              <a:prstGeom prst="rect">
                <a:avLst/>
              </a:prstGeom>
              <a:blipFill>
                <a:blip r:embed="rId11"/>
                <a:stretch>
                  <a:fillRect/>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31" name="テキスト ボックス 30">
                <a:extLst>
                  <a:ext uri="{FF2B5EF4-FFF2-40B4-BE49-F238E27FC236}">
                    <a16:creationId xmlns:a16="http://schemas.microsoft.com/office/drawing/2014/main" id="{B3C19590-5AFC-4DF0-A9AB-E612366BAA50}"/>
                  </a:ext>
                </a:extLst>
              </p:cNvPr>
              <p:cNvSpPr txBox="1"/>
              <p:nvPr/>
            </p:nvSpPr>
            <p:spPr>
              <a:xfrm>
                <a:off x="2900910" y="5895113"/>
                <a:ext cx="738664"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altLang="ja-JP" i="1" smtClean="0">
                              <a:latin typeface="Cambria Math" panose="02040503050406030204" pitchFamily="18" charset="0"/>
                            </a:rPr>
                          </m:ctrlPr>
                        </m:sSubPr>
                        <m:e>
                          <m:r>
                            <a:rPr lang="en-US" altLang="ja-JP" b="1">
                              <a:latin typeface="Cambria Math" panose="02040503050406030204" pitchFamily="18" charset="0"/>
                            </a:rPr>
                            <m:t>  </m:t>
                          </m:r>
                          <m:r>
                            <a:rPr lang="en-US" altLang="ja-JP" b="1" i="0" smtClean="0">
                              <a:latin typeface="Cambria Math" panose="02040503050406030204" pitchFamily="18" charset="0"/>
                            </a:rPr>
                            <m:t>𝐰</m:t>
                          </m:r>
                        </m:e>
                        <m:sub>
                          <m:r>
                            <a:rPr lang="en-US" altLang="ja-JP" i="1">
                              <a:latin typeface="Cambria Math" panose="02040503050406030204" pitchFamily="18" charset="0"/>
                            </a:rPr>
                            <m:t>𝑏</m:t>
                          </m:r>
                          <m:r>
                            <a:rPr lang="en-US" altLang="ja-JP" b="0" i="1" smtClean="0">
                              <a:latin typeface="Cambria Math" panose="02040503050406030204" pitchFamily="18" charset="0"/>
                            </a:rPr>
                            <m:t>𝑎</m:t>
                          </m:r>
                        </m:sub>
                      </m:sSub>
                    </m:oMath>
                  </m:oMathPara>
                </a14:m>
                <a:endParaRPr kumimoji="1" lang="ja-JP" altLang="en-US" dirty="0"/>
              </a:p>
            </p:txBody>
          </p:sp>
        </mc:Choice>
        <mc:Fallback>
          <p:sp>
            <p:nvSpPr>
              <p:cNvPr id="31" name="テキスト ボックス 30">
                <a:extLst>
                  <a:ext uri="{FF2B5EF4-FFF2-40B4-BE49-F238E27FC236}">
                    <a16:creationId xmlns:a16="http://schemas.microsoft.com/office/drawing/2014/main" id="{B3C19590-5AFC-4DF0-A9AB-E612366BAA50}"/>
                  </a:ext>
                </a:extLst>
              </p:cNvPr>
              <p:cNvSpPr txBox="1">
                <a:spLocks noRot="1" noChangeAspect="1" noMove="1" noResize="1" noEditPoints="1" noAdjustHandles="1" noChangeArrowheads="1" noChangeShapeType="1" noTextEdit="1"/>
              </p:cNvSpPr>
              <p:nvPr/>
            </p:nvSpPr>
            <p:spPr>
              <a:xfrm>
                <a:off x="2900910" y="5895113"/>
                <a:ext cx="738664" cy="369332"/>
              </a:xfrm>
              <a:prstGeom prst="rect">
                <a:avLst/>
              </a:prstGeom>
              <a:blipFill>
                <a:blip r:embed="rId12"/>
                <a:stretch>
                  <a:fillRect/>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32" name="テキスト ボックス 31">
                <a:extLst>
                  <a:ext uri="{FF2B5EF4-FFF2-40B4-BE49-F238E27FC236}">
                    <a16:creationId xmlns:a16="http://schemas.microsoft.com/office/drawing/2014/main" id="{CA1FD89C-AB88-4A2B-A6C1-EBA6D10D44EE}"/>
                  </a:ext>
                </a:extLst>
              </p:cNvPr>
              <p:cNvSpPr txBox="1"/>
              <p:nvPr/>
            </p:nvSpPr>
            <p:spPr>
              <a:xfrm>
                <a:off x="3582353" y="5046090"/>
                <a:ext cx="599459"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altLang="ja-JP" i="1" smtClean="0">
                              <a:latin typeface="Cambria Math" panose="02040503050406030204" pitchFamily="18" charset="0"/>
                            </a:rPr>
                          </m:ctrlPr>
                        </m:sSubPr>
                        <m:e>
                          <m:r>
                            <a:rPr lang="en-US" altLang="ja-JP" b="1">
                              <a:latin typeface="Cambria Math" panose="02040503050406030204" pitchFamily="18" charset="0"/>
                            </a:rPr>
                            <m:t>  </m:t>
                          </m:r>
                          <m:r>
                            <a:rPr lang="en-US" altLang="ja-JP" b="1" i="1">
                              <a:latin typeface="Cambria Math" panose="02040503050406030204" pitchFamily="18" charset="0"/>
                            </a:rPr>
                            <m:t>𝜽</m:t>
                          </m:r>
                        </m:e>
                        <m:sub>
                          <m:r>
                            <a:rPr lang="en-US" altLang="ja-JP" i="1">
                              <a:latin typeface="Cambria Math" panose="02040503050406030204" pitchFamily="18" charset="0"/>
                            </a:rPr>
                            <m:t>𝑏</m:t>
                          </m:r>
                        </m:sub>
                      </m:sSub>
                    </m:oMath>
                  </m:oMathPara>
                </a14:m>
                <a:endParaRPr kumimoji="1" lang="ja-JP" altLang="en-US" dirty="0"/>
              </a:p>
            </p:txBody>
          </p:sp>
        </mc:Choice>
        <mc:Fallback>
          <p:sp>
            <p:nvSpPr>
              <p:cNvPr id="32" name="テキスト ボックス 31">
                <a:extLst>
                  <a:ext uri="{FF2B5EF4-FFF2-40B4-BE49-F238E27FC236}">
                    <a16:creationId xmlns:a16="http://schemas.microsoft.com/office/drawing/2014/main" id="{CA1FD89C-AB88-4A2B-A6C1-EBA6D10D44EE}"/>
                  </a:ext>
                </a:extLst>
              </p:cNvPr>
              <p:cNvSpPr txBox="1">
                <a:spLocks noRot="1" noChangeAspect="1" noMove="1" noResize="1" noEditPoints="1" noAdjustHandles="1" noChangeArrowheads="1" noChangeShapeType="1" noTextEdit="1"/>
              </p:cNvSpPr>
              <p:nvPr/>
            </p:nvSpPr>
            <p:spPr>
              <a:xfrm>
                <a:off x="3582353" y="5046090"/>
                <a:ext cx="599459" cy="369332"/>
              </a:xfrm>
              <a:prstGeom prst="rect">
                <a:avLst/>
              </a:prstGeom>
              <a:blipFill>
                <a:blip r:embed="rId13"/>
                <a:stretch>
                  <a:fillRect/>
                </a:stretch>
              </a:blipFill>
            </p:spPr>
            <p:txBody>
              <a:bodyPr/>
              <a:lstStyle/>
              <a:p>
                <a:r>
                  <a:rPr lang="ja-JP" altLang="en-US">
                    <a:noFill/>
                  </a:rPr>
                  <a:t> </a:t>
                </a:r>
              </a:p>
            </p:txBody>
          </p:sp>
        </mc:Fallback>
      </mc:AlternateContent>
      <p:cxnSp>
        <p:nvCxnSpPr>
          <p:cNvPr id="33" name="直線コネクタ 32">
            <a:extLst>
              <a:ext uri="{FF2B5EF4-FFF2-40B4-BE49-F238E27FC236}">
                <a16:creationId xmlns:a16="http://schemas.microsoft.com/office/drawing/2014/main" id="{C1C07E1A-B59A-486F-9898-763A24D5F651}"/>
              </a:ext>
            </a:extLst>
          </p:cNvPr>
          <p:cNvCxnSpPr>
            <a:cxnSpLocks/>
          </p:cNvCxnSpPr>
          <p:nvPr/>
        </p:nvCxnSpPr>
        <p:spPr>
          <a:xfrm>
            <a:off x="2559407" y="5698009"/>
            <a:ext cx="0" cy="259979"/>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90398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3B39DC6-1F7A-445A-A18E-1EB70354B1D5}"/>
              </a:ext>
            </a:extLst>
          </p:cNvPr>
          <p:cNvSpPr>
            <a:spLocks noGrp="1"/>
          </p:cNvSpPr>
          <p:nvPr>
            <p:ph type="title"/>
          </p:nvPr>
        </p:nvSpPr>
        <p:spPr/>
        <p:txBody>
          <a:bodyPr/>
          <a:lstStyle/>
          <a:p>
            <a:r>
              <a:rPr lang="en-US" altLang="ja-JP" dirty="0">
                <a:latin typeface="Arial" panose="020B0604020202020204" pitchFamily="34" charset="0"/>
                <a:cs typeface="Arial" panose="020B0604020202020204" pitchFamily="34" charset="0"/>
              </a:rPr>
              <a:t>Parameters </a:t>
            </a:r>
            <a:endParaRPr kumimoji="1" lang="ja-JP" altLang="en-US" dirty="0"/>
          </a:p>
        </p:txBody>
      </p:sp>
      <p:sp>
        <p:nvSpPr>
          <p:cNvPr id="4" name="スライド番号プレースホルダー 3">
            <a:extLst>
              <a:ext uri="{FF2B5EF4-FFF2-40B4-BE49-F238E27FC236}">
                <a16:creationId xmlns:a16="http://schemas.microsoft.com/office/drawing/2014/main" id="{6EA9CE80-1A77-432D-A521-80052D7BBC52}"/>
              </a:ext>
            </a:extLst>
          </p:cNvPr>
          <p:cNvSpPr>
            <a:spLocks noGrp="1"/>
          </p:cNvSpPr>
          <p:nvPr>
            <p:ph type="sldNum" sz="quarter" idx="12"/>
          </p:nvPr>
        </p:nvSpPr>
        <p:spPr/>
        <p:txBody>
          <a:bodyPr/>
          <a:lstStyle/>
          <a:p>
            <a:fld id="{41EAE3CB-22B8-438F-87FC-FA4C7B2C7D05}" type="slidenum">
              <a:rPr kumimoji="1" lang="ja-JP" altLang="en-US" smtClean="0"/>
              <a:pPr/>
              <a:t>15</a:t>
            </a:fld>
            <a:endParaRPr kumimoji="1" lang="ja-JP" altLang="en-US" dirty="0"/>
          </a:p>
        </p:txBody>
      </p:sp>
      <mc:AlternateContent xmlns:mc="http://schemas.openxmlformats.org/markup-compatibility/2006">
        <mc:Choice xmlns:a14="http://schemas.microsoft.com/office/drawing/2010/main" Requires="a14">
          <p:sp>
            <p:nvSpPr>
              <p:cNvPr id="5" name="正方形/長方形 4">
                <a:extLst>
                  <a:ext uri="{FF2B5EF4-FFF2-40B4-BE49-F238E27FC236}">
                    <a16:creationId xmlns:a16="http://schemas.microsoft.com/office/drawing/2014/main" id="{694D68F6-80AE-4EF0-BB2D-56E2A6DE9236}"/>
                  </a:ext>
                </a:extLst>
              </p:cNvPr>
              <p:cNvSpPr/>
              <p:nvPr/>
            </p:nvSpPr>
            <p:spPr>
              <a:xfrm>
                <a:off x="863782" y="2211122"/>
                <a:ext cx="2885277" cy="798232"/>
              </a:xfrm>
              <a:prstGeom prst="rect">
                <a:avLst/>
              </a:prstGeom>
            </p:spPr>
            <p:txBody>
              <a:bodyPr wrap="none">
                <a:spAutoFit/>
              </a:bodyPr>
              <a:lstStyle/>
              <a:p>
                <a14:m>
                  <m:oMath xmlns:m="http://schemas.openxmlformats.org/officeDocument/2006/math">
                    <m:d>
                      <m:dPr>
                        <m:begChr m:val="["/>
                        <m:endChr m:val="]"/>
                        <m:ctrlPr>
                          <a:rPr lang="en-US" altLang="ja-JP" sz="2000" i="1">
                            <a:latin typeface="Cambria Math" panose="02040503050406030204" pitchFamily="18" charset="0"/>
                          </a:rPr>
                        </m:ctrlPr>
                      </m:dPr>
                      <m:e>
                        <m:m>
                          <m:mPr>
                            <m:mcs>
                              <m:mc>
                                <m:mcPr>
                                  <m:count m:val="1"/>
                                  <m:mcJc m:val="center"/>
                                </m:mcPr>
                              </m:mc>
                            </m:mcs>
                            <m:ctrlPr>
                              <a:rPr lang="en-US" altLang="ja-JP" sz="2000" i="1">
                                <a:latin typeface="Cambria Math" panose="02040503050406030204" pitchFamily="18" charset="0"/>
                              </a:rPr>
                            </m:ctrlPr>
                          </m:mPr>
                          <m:mr>
                            <m:e>
                              <m:sSubSup>
                                <m:sSubSupPr>
                                  <m:ctrlPr>
                                    <a:rPr lang="en-US" altLang="ja-JP" sz="2000" i="1">
                                      <a:latin typeface="Cambria Math" panose="02040503050406030204" pitchFamily="18" charset="0"/>
                                    </a:rPr>
                                  </m:ctrlPr>
                                </m:sSubSupPr>
                                <m:e>
                                  <m:r>
                                    <a:rPr lang="en-US" altLang="ja-JP" sz="2000" i="1">
                                      <a:latin typeface="Cambria Math" panose="02040503050406030204" pitchFamily="18" charset="0"/>
                                    </a:rPr>
                                    <m:t>𝐸</m:t>
                                  </m:r>
                                </m:e>
                                <m:sub>
                                  <m:r>
                                    <m:rPr>
                                      <m:sty m:val="p"/>
                                    </m:rPr>
                                    <a:rPr lang="en-US" altLang="ja-JP" sz="2000" i="0">
                                      <a:latin typeface="Cambria Math" panose="02040503050406030204" pitchFamily="18" charset="0"/>
                                    </a:rPr>
                                    <m:t>H</m:t>
                                  </m:r>
                                </m:sub>
                                <m:sup>
                                  <m:r>
                                    <m:rPr>
                                      <m:sty m:val="p"/>
                                    </m:rPr>
                                    <a:rPr lang="en-US" altLang="ja-JP" sz="2000" i="0">
                                      <a:latin typeface="Cambria Math" panose="02040503050406030204" pitchFamily="18" charset="0"/>
                                    </a:rPr>
                                    <m:t>r</m:t>
                                  </m:r>
                                </m:sup>
                              </m:sSubSup>
                            </m:e>
                          </m:mr>
                          <m:mr>
                            <m:e>
                              <m:sSubSup>
                                <m:sSubSupPr>
                                  <m:ctrlPr>
                                    <a:rPr lang="en-US" altLang="ja-JP" sz="2000" i="1">
                                      <a:latin typeface="Cambria Math" panose="02040503050406030204" pitchFamily="18" charset="0"/>
                                    </a:rPr>
                                  </m:ctrlPr>
                                </m:sSubSupPr>
                                <m:e>
                                  <m:r>
                                    <a:rPr lang="en-US" altLang="ja-JP" sz="2000" i="1">
                                      <a:latin typeface="Cambria Math" panose="02040503050406030204" pitchFamily="18" charset="0"/>
                                    </a:rPr>
                                    <m:t>𝐸</m:t>
                                  </m:r>
                                </m:e>
                                <m:sub>
                                  <m:r>
                                    <m:rPr>
                                      <m:sty m:val="p"/>
                                    </m:rPr>
                                    <a:rPr lang="en-US" altLang="ja-JP" sz="2000" i="0">
                                      <a:latin typeface="Cambria Math" panose="02040503050406030204" pitchFamily="18" charset="0"/>
                                    </a:rPr>
                                    <m:t>V</m:t>
                                  </m:r>
                                </m:sub>
                                <m:sup>
                                  <m:r>
                                    <m:rPr>
                                      <m:sty m:val="p"/>
                                    </m:rPr>
                                    <a:rPr lang="en-US" altLang="ja-JP" sz="2000" i="0">
                                      <a:latin typeface="Cambria Math" panose="02040503050406030204" pitchFamily="18" charset="0"/>
                                    </a:rPr>
                                    <m:t>r</m:t>
                                  </m:r>
                                </m:sup>
                              </m:sSubSup>
                            </m:e>
                          </m:mr>
                        </m:m>
                      </m:e>
                    </m:d>
                    <m:r>
                      <a:rPr lang="en-US" altLang="ja-JP" sz="2000" i="1">
                        <a:latin typeface="Cambria Math" panose="02040503050406030204" pitchFamily="18" charset="0"/>
                      </a:rPr>
                      <m:t>=</m:t>
                    </m:r>
                    <m:d>
                      <m:dPr>
                        <m:begChr m:val="["/>
                        <m:endChr m:val="]"/>
                        <m:ctrlPr>
                          <a:rPr lang="en-US" altLang="ja-JP" sz="2000" i="1">
                            <a:latin typeface="Cambria Math" panose="02040503050406030204" pitchFamily="18" charset="0"/>
                          </a:rPr>
                        </m:ctrlPr>
                      </m:dPr>
                      <m:e>
                        <m:m>
                          <m:mPr>
                            <m:mcs>
                              <m:mc>
                                <m:mcPr>
                                  <m:count m:val="2"/>
                                  <m:mcJc m:val="center"/>
                                </m:mcPr>
                              </m:mc>
                            </m:mcs>
                            <m:ctrlPr>
                              <a:rPr lang="en-US" altLang="ja-JP" sz="2000" i="1">
                                <a:latin typeface="Cambria Math" panose="02040503050406030204" pitchFamily="18" charset="0"/>
                              </a:rPr>
                            </m:ctrlPr>
                          </m:mPr>
                          <m:mr>
                            <m:e>
                              <m:sSub>
                                <m:sSubPr>
                                  <m:ctrlPr>
                                    <a:rPr lang="en-US" altLang="ja-JP" sz="2000" i="1">
                                      <a:latin typeface="Cambria Math" panose="02040503050406030204" pitchFamily="18" charset="0"/>
                                    </a:rPr>
                                  </m:ctrlPr>
                                </m:sSubPr>
                                <m:e>
                                  <m:r>
                                    <m:rPr>
                                      <m:brk m:alnAt="7"/>
                                    </m:rPr>
                                    <a:rPr lang="en-US" altLang="ja-JP" sz="2000" i="1">
                                      <a:latin typeface="Cambria Math" panose="02040503050406030204" pitchFamily="18" charset="0"/>
                                    </a:rPr>
                                    <m:t>𝑆</m:t>
                                  </m:r>
                                </m:e>
                                <m:sub>
                                  <m:r>
                                    <m:rPr>
                                      <m:sty m:val="p"/>
                                      <m:brk m:alnAt="7"/>
                                    </m:rPr>
                                    <a:rPr lang="en-US" altLang="ja-JP" sz="2000" i="0">
                                      <a:latin typeface="Cambria Math" panose="02040503050406030204" pitchFamily="18" charset="0"/>
                                    </a:rPr>
                                    <m:t>H</m:t>
                                  </m:r>
                                  <m:r>
                                    <m:rPr>
                                      <m:sty m:val="p"/>
                                    </m:rPr>
                                    <a:rPr lang="en-US" altLang="ja-JP" sz="2000" i="0">
                                      <a:latin typeface="Cambria Math" panose="02040503050406030204" pitchFamily="18" charset="0"/>
                                    </a:rPr>
                                    <m:t>H</m:t>
                                  </m:r>
                                </m:sub>
                              </m:sSub>
                            </m:e>
                            <m:e>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𝑆</m:t>
                                  </m:r>
                                </m:e>
                                <m:sub>
                                  <m:r>
                                    <m:rPr>
                                      <m:sty m:val="p"/>
                                    </m:rPr>
                                    <a:rPr lang="en-US" altLang="ja-JP" sz="2000" i="0">
                                      <a:latin typeface="Cambria Math" panose="02040503050406030204" pitchFamily="18" charset="0"/>
                                    </a:rPr>
                                    <m:t>HV</m:t>
                                  </m:r>
                                </m:sub>
                              </m:sSub>
                            </m:e>
                          </m:mr>
                          <m:mr>
                            <m:e>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𝑆</m:t>
                                  </m:r>
                                </m:e>
                                <m:sub>
                                  <m:r>
                                    <m:rPr>
                                      <m:sty m:val="p"/>
                                    </m:rPr>
                                    <a:rPr lang="en-US" altLang="ja-JP" sz="2000" i="0">
                                      <a:latin typeface="Cambria Math" panose="02040503050406030204" pitchFamily="18" charset="0"/>
                                    </a:rPr>
                                    <m:t>VH</m:t>
                                  </m:r>
                                </m:sub>
                              </m:sSub>
                            </m:e>
                            <m:e>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𝑆</m:t>
                                  </m:r>
                                </m:e>
                                <m:sub>
                                  <m:r>
                                    <m:rPr>
                                      <m:sty m:val="p"/>
                                    </m:rPr>
                                    <a:rPr lang="en-US" altLang="ja-JP" sz="2000" i="0">
                                      <a:latin typeface="Cambria Math" panose="02040503050406030204" pitchFamily="18" charset="0"/>
                                    </a:rPr>
                                    <m:t>V</m:t>
                                  </m:r>
                                  <m:r>
                                    <m:rPr>
                                      <m:sty m:val="p"/>
                                    </m:rPr>
                                    <a:rPr lang="en-US" altLang="ja-JP" sz="2000">
                                      <a:latin typeface="Cambria Math" panose="02040503050406030204" pitchFamily="18" charset="0"/>
                                    </a:rPr>
                                    <m:t>V</m:t>
                                  </m:r>
                                </m:sub>
                              </m:sSub>
                            </m:e>
                          </m:mr>
                        </m:m>
                      </m:e>
                    </m:d>
                    <m:d>
                      <m:dPr>
                        <m:begChr m:val="["/>
                        <m:endChr m:val="]"/>
                        <m:ctrlPr>
                          <a:rPr lang="en-US" altLang="ja-JP" sz="2000" i="1">
                            <a:latin typeface="Cambria Math" panose="02040503050406030204" pitchFamily="18" charset="0"/>
                          </a:rPr>
                        </m:ctrlPr>
                      </m:dPr>
                      <m:e>
                        <m:m>
                          <m:mPr>
                            <m:mcs>
                              <m:mc>
                                <m:mcPr>
                                  <m:count m:val="1"/>
                                  <m:mcJc m:val="center"/>
                                </m:mcPr>
                              </m:mc>
                            </m:mcs>
                            <m:ctrlPr>
                              <a:rPr lang="en-US" altLang="ja-JP" sz="2000" i="1">
                                <a:latin typeface="Cambria Math" panose="02040503050406030204" pitchFamily="18" charset="0"/>
                              </a:rPr>
                            </m:ctrlPr>
                          </m:mPr>
                          <m:mr>
                            <m:e>
                              <m:sSubSup>
                                <m:sSubSupPr>
                                  <m:ctrlPr>
                                    <a:rPr lang="en-US" altLang="ja-JP" sz="2000" i="1">
                                      <a:latin typeface="Cambria Math" panose="02040503050406030204" pitchFamily="18" charset="0"/>
                                    </a:rPr>
                                  </m:ctrlPr>
                                </m:sSubSupPr>
                                <m:e>
                                  <m:r>
                                    <a:rPr lang="en-US" altLang="ja-JP" sz="2000" i="1">
                                      <a:latin typeface="Cambria Math" panose="02040503050406030204" pitchFamily="18" charset="0"/>
                                    </a:rPr>
                                    <m:t>𝐸</m:t>
                                  </m:r>
                                </m:e>
                                <m:sub>
                                  <m:r>
                                    <m:rPr>
                                      <m:sty m:val="p"/>
                                    </m:rPr>
                                    <a:rPr lang="en-US" altLang="ja-JP" sz="2000" i="0">
                                      <a:latin typeface="Cambria Math" panose="02040503050406030204" pitchFamily="18" charset="0"/>
                                    </a:rPr>
                                    <m:t>H</m:t>
                                  </m:r>
                                </m:sub>
                                <m:sup>
                                  <m:r>
                                    <m:rPr>
                                      <m:sty m:val="p"/>
                                    </m:rPr>
                                    <a:rPr lang="en-US" altLang="ja-JP" sz="2000" i="0">
                                      <a:latin typeface="Cambria Math" panose="02040503050406030204" pitchFamily="18" charset="0"/>
                                    </a:rPr>
                                    <m:t>i</m:t>
                                  </m:r>
                                </m:sup>
                              </m:sSubSup>
                            </m:e>
                          </m:mr>
                          <m:mr>
                            <m:e>
                              <m:sSubSup>
                                <m:sSubSupPr>
                                  <m:ctrlPr>
                                    <a:rPr lang="en-US" altLang="ja-JP" sz="2000" i="1">
                                      <a:latin typeface="Cambria Math" panose="02040503050406030204" pitchFamily="18" charset="0"/>
                                    </a:rPr>
                                  </m:ctrlPr>
                                </m:sSubSupPr>
                                <m:e>
                                  <m:r>
                                    <a:rPr lang="en-US" altLang="ja-JP" sz="2000" i="1">
                                      <a:latin typeface="Cambria Math" panose="02040503050406030204" pitchFamily="18" charset="0"/>
                                    </a:rPr>
                                    <m:t>𝐸</m:t>
                                  </m:r>
                                </m:e>
                                <m:sub>
                                  <m:r>
                                    <m:rPr>
                                      <m:sty m:val="p"/>
                                    </m:rPr>
                                    <a:rPr lang="en-US" altLang="ja-JP" sz="2000" i="0">
                                      <a:latin typeface="Cambria Math" panose="02040503050406030204" pitchFamily="18" charset="0"/>
                                    </a:rPr>
                                    <m:t>V</m:t>
                                  </m:r>
                                </m:sub>
                                <m:sup>
                                  <m:r>
                                    <m:rPr>
                                      <m:sty m:val="p"/>
                                    </m:rPr>
                                    <a:rPr lang="en-US" altLang="ja-JP" sz="2000" i="0">
                                      <a:latin typeface="Cambria Math" panose="02040503050406030204" pitchFamily="18" charset="0"/>
                                    </a:rPr>
                                    <m:t>i</m:t>
                                  </m:r>
                                </m:sup>
                              </m:sSubSup>
                            </m:e>
                          </m:mr>
                        </m:m>
                      </m:e>
                    </m:d>
                  </m:oMath>
                </a14:m>
                <a:r>
                  <a:rPr lang="ja-JP" altLang="en-US" dirty="0"/>
                  <a:t> </a:t>
                </a:r>
              </a:p>
            </p:txBody>
          </p:sp>
        </mc:Choice>
        <mc:Fallback>
          <p:sp>
            <p:nvSpPr>
              <p:cNvPr id="5" name="正方形/長方形 4">
                <a:extLst>
                  <a:ext uri="{FF2B5EF4-FFF2-40B4-BE49-F238E27FC236}">
                    <a16:creationId xmlns:a16="http://schemas.microsoft.com/office/drawing/2014/main" id="{694D68F6-80AE-4EF0-BB2D-56E2A6DE9236}"/>
                  </a:ext>
                </a:extLst>
              </p:cNvPr>
              <p:cNvSpPr>
                <a:spLocks noRot="1" noChangeAspect="1" noMove="1" noResize="1" noEditPoints="1" noAdjustHandles="1" noChangeArrowheads="1" noChangeShapeType="1" noTextEdit="1"/>
              </p:cNvSpPr>
              <p:nvPr/>
            </p:nvSpPr>
            <p:spPr>
              <a:xfrm>
                <a:off x="863782" y="2211122"/>
                <a:ext cx="2885277" cy="798232"/>
              </a:xfrm>
              <a:prstGeom prst="rect">
                <a:avLst/>
              </a:prstGeom>
              <a:blipFill>
                <a:blip r:embed="rId2"/>
                <a:stretch>
                  <a:fillRect/>
                </a:stretch>
              </a:blipFill>
            </p:spPr>
            <p:txBody>
              <a:bodyPr/>
              <a:lstStyle/>
              <a:p>
                <a:r>
                  <a:rPr lang="ja-JP" altLang="en-US">
                    <a:noFill/>
                  </a:rPr>
                  <a:t> </a:t>
                </a:r>
              </a:p>
            </p:txBody>
          </p:sp>
        </mc:Fallback>
      </mc:AlternateContent>
      <p:sp>
        <p:nvSpPr>
          <p:cNvPr id="6" name="テキスト ボックス 5">
            <a:extLst>
              <a:ext uri="{FF2B5EF4-FFF2-40B4-BE49-F238E27FC236}">
                <a16:creationId xmlns:a16="http://schemas.microsoft.com/office/drawing/2014/main" id="{598709E5-D642-4737-B167-AE7B45F5284B}"/>
              </a:ext>
            </a:extLst>
          </p:cNvPr>
          <p:cNvSpPr txBox="1"/>
          <p:nvPr/>
        </p:nvSpPr>
        <p:spPr>
          <a:xfrm>
            <a:off x="628650" y="1741674"/>
            <a:ext cx="3958683" cy="461665"/>
          </a:xfrm>
          <a:prstGeom prst="rect">
            <a:avLst/>
          </a:prstGeom>
          <a:noFill/>
        </p:spPr>
        <p:txBody>
          <a:bodyPr wrap="square" rtlCol="0">
            <a:spAutoFit/>
          </a:bodyPr>
          <a:lstStyle/>
          <a:p>
            <a:r>
              <a:rPr kumimoji="1" lang="en-US" altLang="ja-JP" sz="2400" dirty="0"/>
              <a:t>Scattering matrix</a:t>
            </a:r>
            <a:endParaRPr kumimoji="1" lang="ja-JP" altLang="en-US" sz="2400" dirty="0"/>
          </a:p>
        </p:txBody>
      </p:sp>
      <p:sp>
        <p:nvSpPr>
          <p:cNvPr id="7" name="テキスト ボックス 6">
            <a:extLst>
              <a:ext uri="{FF2B5EF4-FFF2-40B4-BE49-F238E27FC236}">
                <a16:creationId xmlns:a16="http://schemas.microsoft.com/office/drawing/2014/main" id="{A9D0CCBD-FD79-4795-82E8-0786C71EC6E7}"/>
              </a:ext>
            </a:extLst>
          </p:cNvPr>
          <p:cNvSpPr txBox="1"/>
          <p:nvPr/>
        </p:nvSpPr>
        <p:spPr>
          <a:xfrm>
            <a:off x="613317" y="3017137"/>
            <a:ext cx="3958683" cy="461665"/>
          </a:xfrm>
          <a:prstGeom prst="rect">
            <a:avLst/>
          </a:prstGeom>
          <a:noFill/>
        </p:spPr>
        <p:txBody>
          <a:bodyPr wrap="square" rtlCol="0">
            <a:spAutoFit/>
          </a:bodyPr>
          <a:lstStyle/>
          <a:p>
            <a:r>
              <a:rPr lang="en-US" altLang="ja-JP" sz="2400" dirty="0"/>
              <a:t>Averaged Stokes vector</a:t>
            </a:r>
            <a:endParaRPr kumimoji="1" lang="ja-JP" altLang="en-US" sz="2400" dirty="0"/>
          </a:p>
        </p:txBody>
      </p:sp>
      <p:sp>
        <p:nvSpPr>
          <p:cNvPr id="8" name="テキスト ボックス 7">
            <a:extLst>
              <a:ext uri="{FF2B5EF4-FFF2-40B4-BE49-F238E27FC236}">
                <a16:creationId xmlns:a16="http://schemas.microsoft.com/office/drawing/2014/main" id="{F65B3054-44C7-4CF0-8000-D233D27A45C7}"/>
              </a:ext>
            </a:extLst>
          </p:cNvPr>
          <p:cNvSpPr txBox="1"/>
          <p:nvPr/>
        </p:nvSpPr>
        <p:spPr>
          <a:xfrm>
            <a:off x="628650" y="4846410"/>
            <a:ext cx="3958683" cy="461665"/>
          </a:xfrm>
          <a:prstGeom prst="rect">
            <a:avLst/>
          </a:prstGeom>
          <a:noFill/>
        </p:spPr>
        <p:txBody>
          <a:bodyPr wrap="square" rtlCol="0">
            <a:spAutoFit/>
          </a:bodyPr>
          <a:lstStyle/>
          <a:p>
            <a:r>
              <a:rPr kumimoji="1" lang="en-US" altLang="ja-JP" sz="2400" dirty="0"/>
              <a:t>Poincare vector</a:t>
            </a:r>
            <a:endParaRPr kumimoji="1" lang="ja-JP" altLang="en-US" sz="2400" dirty="0"/>
          </a:p>
        </p:txBody>
      </p:sp>
      <p:sp>
        <p:nvSpPr>
          <p:cNvPr id="9" name="テキスト ボックス 8">
            <a:extLst>
              <a:ext uri="{FF2B5EF4-FFF2-40B4-BE49-F238E27FC236}">
                <a16:creationId xmlns:a16="http://schemas.microsoft.com/office/drawing/2014/main" id="{FB023F46-CFC6-434C-B3C0-363A8DBA5015}"/>
              </a:ext>
            </a:extLst>
          </p:cNvPr>
          <p:cNvSpPr txBox="1"/>
          <p:nvPr/>
        </p:nvSpPr>
        <p:spPr>
          <a:xfrm>
            <a:off x="5185317" y="2982416"/>
            <a:ext cx="3958683" cy="461665"/>
          </a:xfrm>
          <a:prstGeom prst="rect">
            <a:avLst/>
          </a:prstGeom>
          <a:noFill/>
        </p:spPr>
        <p:txBody>
          <a:bodyPr wrap="square" rtlCol="0">
            <a:spAutoFit/>
          </a:bodyPr>
          <a:lstStyle/>
          <a:p>
            <a:r>
              <a:rPr kumimoji="1" lang="en-US" altLang="ja-JP" sz="2400" dirty="0"/>
              <a:t>Phasor Poincare vector</a:t>
            </a:r>
            <a:endParaRPr kumimoji="1" lang="ja-JP" altLang="en-US" sz="2400" dirty="0"/>
          </a:p>
        </p:txBody>
      </p:sp>
      <mc:AlternateContent xmlns:mc="http://schemas.openxmlformats.org/markup-compatibility/2006">
        <mc:Choice xmlns:a14="http://schemas.microsoft.com/office/drawing/2010/main" Requires="a14">
          <p:sp>
            <p:nvSpPr>
              <p:cNvPr id="10" name="正方形/長方形 9">
                <a:extLst>
                  <a:ext uri="{FF2B5EF4-FFF2-40B4-BE49-F238E27FC236}">
                    <a16:creationId xmlns:a16="http://schemas.microsoft.com/office/drawing/2014/main" id="{9D13F0F3-3413-4F50-AF2B-41C2C7F3204A}"/>
                  </a:ext>
                </a:extLst>
              </p:cNvPr>
              <p:cNvSpPr/>
              <p:nvPr/>
            </p:nvSpPr>
            <p:spPr>
              <a:xfrm>
                <a:off x="863782" y="3444081"/>
                <a:ext cx="3250890" cy="1359155"/>
              </a:xfrm>
              <a:prstGeom prst="rect">
                <a:avLst/>
              </a:prstGeom>
            </p:spPr>
            <p:txBody>
              <a:bodyPr wrap="none">
                <a:spAutoFit/>
              </a:bodyPr>
              <a:lstStyle/>
              <a:p>
                <a:r>
                  <a:rPr lang="en-US" altLang="ja-JP" sz="2000" b="1" i="1" dirty="0">
                    <a:latin typeface="Cambria Math" panose="02040503050406030204" pitchFamily="18" charset="0"/>
                    <a:ea typeface="Cambria Math" panose="02040503050406030204" pitchFamily="18" charset="0"/>
                  </a:rPr>
                  <a:t>g</a:t>
                </a:r>
                <a14:m>
                  <m:oMath xmlns:m="http://schemas.openxmlformats.org/officeDocument/2006/math">
                    <m:r>
                      <a:rPr lang="en-US" altLang="ja-JP" sz="2000" b="1" i="1" smtClean="0">
                        <a:latin typeface="Cambria Math" panose="02040503050406030204" pitchFamily="18" charset="0"/>
                      </a:rPr>
                      <m:t> </m:t>
                    </m:r>
                    <m:r>
                      <a:rPr lang="en-US" altLang="ja-JP" sz="2000" i="1">
                        <a:latin typeface="Cambria Math" panose="02040503050406030204" pitchFamily="18" charset="0"/>
                      </a:rPr>
                      <m:t>=</m:t>
                    </m:r>
                    <m:d>
                      <m:dPr>
                        <m:begChr m:val="["/>
                        <m:endChr m:val="]"/>
                        <m:ctrlPr>
                          <a:rPr lang="en-US" altLang="ja-JP" sz="2000" i="1">
                            <a:latin typeface="Cambria Math" panose="02040503050406030204" pitchFamily="18" charset="0"/>
                          </a:rPr>
                        </m:ctrlPr>
                      </m:dPr>
                      <m:e>
                        <m:m>
                          <m:mPr>
                            <m:mcs>
                              <m:mc>
                                <m:mcPr>
                                  <m:count m:val="1"/>
                                  <m:mcJc m:val="center"/>
                                </m:mcPr>
                              </m:mc>
                            </m:mcs>
                            <m:ctrlPr>
                              <a:rPr lang="en-US" altLang="ja-JP" sz="2000" i="1">
                                <a:latin typeface="Cambria Math" panose="02040503050406030204" pitchFamily="18" charset="0"/>
                              </a:rPr>
                            </m:ctrlPr>
                          </m:mPr>
                          <m:mr>
                            <m:e>
                              <m:sSub>
                                <m:sSubPr>
                                  <m:ctrlPr>
                                    <a:rPr lang="en-US" altLang="ja-JP" sz="2000" i="1">
                                      <a:latin typeface="Cambria Math" panose="02040503050406030204" pitchFamily="18" charset="0"/>
                                    </a:rPr>
                                  </m:ctrlPr>
                                </m:sSubPr>
                                <m:e>
                                  <m:r>
                                    <a:rPr lang="en-US" altLang="ja-JP" sz="2000" b="0" i="1" smtClean="0">
                                      <a:latin typeface="Cambria Math" panose="02040503050406030204" pitchFamily="18" charset="0"/>
                                    </a:rPr>
                                    <m:t>𝑔</m:t>
                                  </m:r>
                                </m:e>
                                <m:sub>
                                  <m:r>
                                    <a:rPr lang="en-US" altLang="ja-JP" sz="2000" b="0" i="0" smtClean="0">
                                      <a:latin typeface="Cambria Math" panose="02040503050406030204" pitchFamily="18" charset="0"/>
                                    </a:rPr>
                                    <m:t>0</m:t>
                                  </m:r>
                                </m:sub>
                              </m:sSub>
                            </m:e>
                          </m:mr>
                          <m:mr>
                            <m:e>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𝑔</m:t>
                                  </m:r>
                                </m:e>
                                <m:sub>
                                  <m:r>
                                    <a:rPr lang="en-US" altLang="ja-JP" sz="2000" b="0" i="0" smtClean="0">
                                      <a:latin typeface="Cambria Math" panose="02040503050406030204" pitchFamily="18" charset="0"/>
                                    </a:rPr>
                                    <m:t>1</m:t>
                                  </m:r>
                                </m:sub>
                              </m:sSub>
                            </m:e>
                          </m:mr>
                          <m:mr>
                            <m:e>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𝑔</m:t>
                                  </m:r>
                                </m:e>
                                <m:sub>
                                  <m:r>
                                    <a:rPr lang="en-US" altLang="ja-JP" sz="2000" b="0" i="0" smtClean="0">
                                      <a:latin typeface="Cambria Math" panose="02040503050406030204" pitchFamily="18" charset="0"/>
                                    </a:rPr>
                                    <m:t>2</m:t>
                                  </m:r>
                                </m:sub>
                              </m:sSub>
                            </m:e>
                          </m:mr>
                          <m:mr>
                            <m:e>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𝑔</m:t>
                                  </m:r>
                                </m:e>
                                <m:sub>
                                  <m:r>
                                    <a:rPr lang="en-US" altLang="ja-JP" sz="2000" b="0" i="0" smtClean="0">
                                      <a:latin typeface="Cambria Math" panose="02040503050406030204" pitchFamily="18" charset="0"/>
                                    </a:rPr>
                                    <m:t>3</m:t>
                                  </m:r>
                                </m:sub>
                              </m:sSub>
                            </m:e>
                          </m:mr>
                        </m:m>
                      </m:e>
                    </m:d>
                    <m:r>
                      <a:rPr lang="en-US" altLang="ja-JP" sz="2000" b="0" i="1" smtClean="0">
                        <a:latin typeface="Cambria Math" panose="02040503050406030204" pitchFamily="18" charset="0"/>
                      </a:rPr>
                      <m:t>=</m:t>
                    </m:r>
                    <m:d>
                      <m:dPr>
                        <m:begChr m:val="["/>
                        <m:endChr m:val="]"/>
                        <m:ctrlPr>
                          <a:rPr lang="en-US" altLang="ja-JP" i="1">
                            <a:latin typeface="Cambria Math" panose="02040503050406030204" pitchFamily="18" charset="0"/>
                          </a:rPr>
                        </m:ctrlPr>
                      </m:dPr>
                      <m:e>
                        <m:m>
                          <m:mPr>
                            <m:mcs>
                              <m:mc>
                                <m:mcPr>
                                  <m:count m:val="1"/>
                                  <m:mcJc m:val="center"/>
                                </m:mcPr>
                              </m:mc>
                            </m:mcs>
                            <m:ctrlPr>
                              <a:rPr lang="en-US" altLang="ja-JP" i="1" smtClean="0">
                                <a:latin typeface="Cambria Math" panose="02040503050406030204" pitchFamily="18" charset="0"/>
                              </a:rPr>
                            </m:ctrlPr>
                          </m:mPr>
                          <m:mr>
                            <m:e>
                              <m:d>
                                <m:dPr>
                                  <m:begChr m:val="⟨"/>
                                  <m:endChr m:val="⟩"/>
                                  <m:ctrlPr>
                                    <a:rPr lang="en-US" altLang="ja-JP" i="1" smtClean="0">
                                      <a:latin typeface="Cambria Math" panose="02040503050406030204" pitchFamily="18" charset="0"/>
                                    </a:rPr>
                                  </m:ctrlPr>
                                </m:dPr>
                                <m:e>
                                  <m:sSup>
                                    <m:sSupPr>
                                      <m:ctrlPr>
                                        <a:rPr lang="en-US" altLang="ja-JP" i="1" smtClean="0">
                                          <a:latin typeface="Cambria Math" panose="02040503050406030204" pitchFamily="18" charset="0"/>
                                        </a:rPr>
                                      </m:ctrlPr>
                                    </m:sSupPr>
                                    <m:e>
                                      <m:d>
                                        <m:dPr>
                                          <m:begChr m:val="|"/>
                                          <m:endChr m:val="|"/>
                                          <m:ctrlPr>
                                            <a:rPr lang="en-US" altLang="ja-JP" i="1" smtClean="0">
                                              <a:latin typeface="Cambria Math" panose="02040503050406030204" pitchFamily="18" charset="0"/>
                                            </a:rPr>
                                          </m:ctrlPr>
                                        </m:dPr>
                                        <m:e>
                                          <m:sSubSup>
                                            <m:sSubSupPr>
                                              <m:ctrlPr>
                                                <a:rPr lang="en-US" altLang="ja-JP" i="1">
                                                  <a:latin typeface="Cambria Math" panose="02040503050406030204" pitchFamily="18" charset="0"/>
                                                </a:rPr>
                                              </m:ctrlPr>
                                            </m:sSubSupPr>
                                            <m:e>
                                              <m:r>
                                                <a:rPr lang="en-US" altLang="ja-JP" i="1">
                                                  <a:latin typeface="Cambria Math" panose="02040503050406030204" pitchFamily="18" charset="0"/>
                                                </a:rPr>
                                                <m:t>𝐸</m:t>
                                              </m:r>
                                            </m:e>
                                            <m:sub>
                                              <m:r>
                                                <m:rPr>
                                                  <m:sty m:val="p"/>
                                                </m:rPr>
                                                <a:rPr lang="en-US" altLang="ja-JP">
                                                  <a:latin typeface="Cambria Math" panose="02040503050406030204" pitchFamily="18" charset="0"/>
                                                </a:rPr>
                                                <m:t>H</m:t>
                                              </m:r>
                                            </m:sub>
                                            <m:sup>
                                              <m:r>
                                                <m:rPr>
                                                  <m:sty m:val="p"/>
                                                </m:rPr>
                                                <a:rPr lang="en-US" altLang="ja-JP">
                                                  <a:latin typeface="Cambria Math" panose="02040503050406030204" pitchFamily="18" charset="0"/>
                                                </a:rPr>
                                                <m:t>r</m:t>
                                              </m:r>
                                            </m:sup>
                                          </m:sSubSup>
                                        </m:e>
                                      </m:d>
                                    </m:e>
                                    <m:sup>
                                      <m:r>
                                        <a:rPr lang="en-US" altLang="ja-JP" b="0" i="1" smtClean="0">
                                          <a:latin typeface="Cambria Math" panose="02040503050406030204" pitchFamily="18" charset="0"/>
                                        </a:rPr>
                                        <m:t>2</m:t>
                                      </m:r>
                                    </m:sup>
                                  </m:sSup>
                                </m:e>
                              </m:d>
                              <m:r>
                                <m:rPr>
                                  <m:brk m:alnAt="7"/>
                                </m:rPr>
                                <a:rPr lang="en-US" altLang="ja-JP" b="0" i="1" smtClean="0">
                                  <a:latin typeface="Cambria Math" panose="02040503050406030204" pitchFamily="18" charset="0"/>
                                </a:rPr>
                                <m:t>+</m:t>
                              </m:r>
                              <m:d>
                                <m:dPr>
                                  <m:begChr m:val="⟨"/>
                                  <m:endChr m:val="⟩"/>
                                  <m:ctrlPr>
                                    <a:rPr lang="en-US" altLang="ja-JP" i="1">
                                      <a:latin typeface="Cambria Math" panose="02040503050406030204" pitchFamily="18" charset="0"/>
                                    </a:rPr>
                                  </m:ctrlPr>
                                </m:dPr>
                                <m:e>
                                  <m:sSup>
                                    <m:sSupPr>
                                      <m:ctrlPr>
                                        <a:rPr lang="en-US" altLang="ja-JP" i="1">
                                          <a:latin typeface="Cambria Math" panose="02040503050406030204" pitchFamily="18" charset="0"/>
                                        </a:rPr>
                                      </m:ctrlPr>
                                    </m:sSupPr>
                                    <m:e>
                                      <m:d>
                                        <m:dPr>
                                          <m:begChr m:val="|"/>
                                          <m:endChr m:val="|"/>
                                          <m:ctrlPr>
                                            <a:rPr lang="en-US" altLang="ja-JP" i="1">
                                              <a:latin typeface="Cambria Math" panose="02040503050406030204" pitchFamily="18" charset="0"/>
                                            </a:rPr>
                                          </m:ctrlPr>
                                        </m:dPr>
                                        <m:e>
                                          <m:sSubSup>
                                            <m:sSubSupPr>
                                              <m:ctrlPr>
                                                <a:rPr lang="en-US" altLang="ja-JP" i="1">
                                                  <a:latin typeface="Cambria Math" panose="02040503050406030204" pitchFamily="18" charset="0"/>
                                                </a:rPr>
                                              </m:ctrlPr>
                                            </m:sSubSupPr>
                                            <m:e>
                                              <m:r>
                                                <a:rPr lang="en-US" altLang="ja-JP" i="1">
                                                  <a:latin typeface="Cambria Math" panose="02040503050406030204" pitchFamily="18" charset="0"/>
                                                </a:rPr>
                                                <m:t>𝐸</m:t>
                                              </m:r>
                                            </m:e>
                                            <m:sub>
                                              <m:r>
                                                <m:rPr>
                                                  <m:sty m:val="p"/>
                                                </m:rPr>
                                                <a:rPr lang="en-US" altLang="ja-JP" b="0" i="0" smtClean="0">
                                                  <a:latin typeface="Cambria Math" panose="02040503050406030204" pitchFamily="18" charset="0"/>
                                                </a:rPr>
                                                <m:t>V</m:t>
                                              </m:r>
                                            </m:sub>
                                            <m:sup>
                                              <m:r>
                                                <m:rPr>
                                                  <m:sty m:val="p"/>
                                                </m:rPr>
                                                <a:rPr lang="en-US" altLang="ja-JP">
                                                  <a:latin typeface="Cambria Math" panose="02040503050406030204" pitchFamily="18" charset="0"/>
                                                </a:rPr>
                                                <m:t>r</m:t>
                                              </m:r>
                                            </m:sup>
                                          </m:sSubSup>
                                        </m:e>
                                      </m:d>
                                    </m:e>
                                    <m:sup>
                                      <m:r>
                                        <a:rPr lang="en-US" altLang="ja-JP" i="1">
                                          <a:latin typeface="Cambria Math" panose="02040503050406030204" pitchFamily="18" charset="0"/>
                                        </a:rPr>
                                        <m:t>2</m:t>
                                      </m:r>
                                    </m:sup>
                                  </m:sSup>
                                </m:e>
                              </m:d>
                            </m:e>
                          </m:mr>
                          <m:mr>
                            <m:e>
                              <m:d>
                                <m:dPr>
                                  <m:begChr m:val="⟨"/>
                                  <m:endChr m:val="⟩"/>
                                  <m:ctrlPr>
                                    <a:rPr lang="en-US" altLang="ja-JP" i="1">
                                      <a:latin typeface="Cambria Math" panose="02040503050406030204" pitchFamily="18" charset="0"/>
                                    </a:rPr>
                                  </m:ctrlPr>
                                </m:dPr>
                                <m:e>
                                  <m:sSup>
                                    <m:sSupPr>
                                      <m:ctrlPr>
                                        <a:rPr lang="en-US" altLang="ja-JP" i="1">
                                          <a:latin typeface="Cambria Math" panose="02040503050406030204" pitchFamily="18" charset="0"/>
                                        </a:rPr>
                                      </m:ctrlPr>
                                    </m:sSupPr>
                                    <m:e>
                                      <m:d>
                                        <m:dPr>
                                          <m:begChr m:val="|"/>
                                          <m:endChr m:val="|"/>
                                          <m:ctrlPr>
                                            <a:rPr lang="en-US" altLang="ja-JP" i="1">
                                              <a:latin typeface="Cambria Math" panose="02040503050406030204" pitchFamily="18" charset="0"/>
                                            </a:rPr>
                                          </m:ctrlPr>
                                        </m:dPr>
                                        <m:e>
                                          <m:sSubSup>
                                            <m:sSubSupPr>
                                              <m:ctrlPr>
                                                <a:rPr lang="en-US" altLang="ja-JP" i="1">
                                                  <a:latin typeface="Cambria Math" panose="02040503050406030204" pitchFamily="18" charset="0"/>
                                                </a:rPr>
                                              </m:ctrlPr>
                                            </m:sSubSupPr>
                                            <m:e>
                                              <m:r>
                                                <a:rPr lang="en-US" altLang="ja-JP" i="1">
                                                  <a:latin typeface="Cambria Math" panose="02040503050406030204" pitchFamily="18" charset="0"/>
                                                </a:rPr>
                                                <m:t>𝐸</m:t>
                                              </m:r>
                                            </m:e>
                                            <m:sub>
                                              <m:r>
                                                <m:rPr>
                                                  <m:sty m:val="p"/>
                                                </m:rPr>
                                                <a:rPr lang="en-US" altLang="ja-JP">
                                                  <a:latin typeface="Cambria Math" panose="02040503050406030204" pitchFamily="18" charset="0"/>
                                                </a:rPr>
                                                <m:t>H</m:t>
                                              </m:r>
                                            </m:sub>
                                            <m:sup>
                                              <m:r>
                                                <m:rPr>
                                                  <m:sty m:val="p"/>
                                                </m:rPr>
                                                <a:rPr lang="en-US" altLang="ja-JP">
                                                  <a:latin typeface="Cambria Math" panose="02040503050406030204" pitchFamily="18" charset="0"/>
                                                </a:rPr>
                                                <m:t>r</m:t>
                                              </m:r>
                                            </m:sup>
                                          </m:sSubSup>
                                        </m:e>
                                      </m:d>
                                    </m:e>
                                    <m:sup>
                                      <m:r>
                                        <a:rPr lang="en-US" altLang="ja-JP" i="1">
                                          <a:latin typeface="Cambria Math" panose="02040503050406030204" pitchFamily="18" charset="0"/>
                                        </a:rPr>
                                        <m:t>2</m:t>
                                      </m:r>
                                    </m:sup>
                                  </m:sSup>
                                </m:e>
                              </m:d>
                              <m:r>
                                <a:rPr lang="en-US" altLang="ja-JP" b="0" i="1" smtClean="0">
                                  <a:latin typeface="Cambria Math" panose="02040503050406030204" pitchFamily="18" charset="0"/>
                                </a:rPr>
                                <m:t>−</m:t>
                              </m:r>
                              <m:d>
                                <m:dPr>
                                  <m:begChr m:val="⟨"/>
                                  <m:endChr m:val="⟩"/>
                                  <m:ctrlPr>
                                    <a:rPr lang="en-US" altLang="ja-JP" i="1">
                                      <a:latin typeface="Cambria Math" panose="02040503050406030204" pitchFamily="18" charset="0"/>
                                    </a:rPr>
                                  </m:ctrlPr>
                                </m:dPr>
                                <m:e>
                                  <m:sSup>
                                    <m:sSupPr>
                                      <m:ctrlPr>
                                        <a:rPr lang="en-US" altLang="ja-JP" i="1">
                                          <a:latin typeface="Cambria Math" panose="02040503050406030204" pitchFamily="18" charset="0"/>
                                        </a:rPr>
                                      </m:ctrlPr>
                                    </m:sSupPr>
                                    <m:e>
                                      <m:d>
                                        <m:dPr>
                                          <m:begChr m:val="|"/>
                                          <m:endChr m:val="|"/>
                                          <m:ctrlPr>
                                            <a:rPr lang="en-US" altLang="ja-JP" i="1">
                                              <a:latin typeface="Cambria Math" panose="02040503050406030204" pitchFamily="18" charset="0"/>
                                            </a:rPr>
                                          </m:ctrlPr>
                                        </m:dPr>
                                        <m:e>
                                          <m:sSubSup>
                                            <m:sSubSupPr>
                                              <m:ctrlPr>
                                                <a:rPr lang="en-US" altLang="ja-JP" i="1">
                                                  <a:latin typeface="Cambria Math" panose="02040503050406030204" pitchFamily="18" charset="0"/>
                                                </a:rPr>
                                              </m:ctrlPr>
                                            </m:sSubSupPr>
                                            <m:e>
                                              <m:r>
                                                <a:rPr lang="en-US" altLang="ja-JP" i="1">
                                                  <a:latin typeface="Cambria Math" panose="02040503050406030204" pitchFamily="18" charset="0"/>
                                                </a:rPr>
                                                <m:t>𝐸</m:t>
                                              </m:r>
                                            </m:e>
                                            <m:sub>
                                              <m:r>
                                                <m:rPr>
                                                  <m:sty m:val="p"/>
                                                </m:rPr>
                                                <a:rPr lang="en-US" altLang="ja-JP">
                                                  <a:latin typeface="Cambria Math" panose="02040503050406030204" pitchFamily="18" charset="0"/>
                                                </a:rPr>
                                                <m:t>V</m:t>
                                              </m:r>
                                            </m:sub>
                                            <m:sup>
                                              <m:r>
                                                <m:rPr>
                                                  <m:sty m:val="p"/>
                                                </m:rPr>
                                                <a:rPr lang="en-US" altLang="ja-JP">
                                                  <a:latin typeface="Cambria Math" panose="02040503050406030204" pitchFamily="18" charset="0"/>
                                                </a:rPr>
                                                <m:t>r</m:t>
                                              </m:r>
                                            </m:sup>
                                          </m:sSubSup>
                                        </m:e>
                                      </m:d>
                                    </m:e>
                                    <m:sup>
                                      <m:r>
                                        <a:rPr lang="en-US" altLang="ja-JP" i="1">
                                          <a:latin typeface="Cambria Math" panose="02040503050406030204" pitchFamily="18" charset="0"/>
                                        </a:rPr>
                                        <m:t>2</m:t>
                                      </m:r>
                                    </m:sup>
                                  </m:sSup>
                                </m:e>
                              </m:d>
                            </m:e>
                          </m:mr>
                          <m:mr>
                            <m:e>
                              <m:r>
                                <a:rPr lang="en-US" altLang="ja-JP" b="0" i="0" smtClean="0">
                                  <a:latin typeface="Cambria Math" panose="02040503050406030204" pitchFamily="18" charset="0"/>
                                </a:rPr>
                                <m:t>2</m:t>
                              </m:r>
                              <m:r>
                                <m:rPr>
                                  <m:sty m:val="p"/>
                                </m:rPr>
                                <a:rPr lang="en-US" altLang="ja-JP" b="0" i="0" smtClean="0">
                                  <a:latin typeface="Cambria Math" panose="02040503050406030204" pitchFamily="18" charset="0"/>
                                </a:rPr>
                                <m:t>Re</m:t>
                              </m:r>
                              <m:d>
                                <m:dPr>
                                  <m:begChr m:val="⟨"/>
                                  <m:endChr m:val="⟩"/>
                                  <m:ctrlPr>
                                    <a:rPr lang="en-US" altLang="ja-JP" i="1">
                                      <a:latin typeface="Cambria Math" panose="02040503050406030204" pitchFamily="18" charset="0"/>
                                    </a:rPr>
                                  </m:ctrlPr>
                                </m:dPr>
                                <m:e>
                                  <m:sSup>
                                    <m:sSupPr>
                                      <m:ctrlPr>
                                        <a:rPr lang="en-US" altLang="ja-JP" i="1" smtClean="0">
                                          <a:latin typeface="Cambria Math" panose="02040503050406030204" pitchFamily="18" charset="0"/>
                                        </a:rPr>
                                      </m:ctrlPr>
                                    </m:sSupPr>
                                    <m:e>
                                      <m:sSubSup>
                                        <m:sSubSupPr>
                                          <m:ctrlPr>
                                            <a:rPr lang="en-US" altLang="ja-JP" i="1">
                                              <a:latin typeface="Cambria Math" panose="02040503050406030204" pitchFamily="18" charset="0"/>
                                            </a:rPr>
                                          </m:ctrlPr>
                                        </m:sSubSupPr>
                                        <m:e>
                                          <m:r>
                                            <a:rPr lang="en-US" altLang="ja-JP" i="1">
                                              <a:latin typeface="Cambria Math" panose="02040503050406030204" pitchFamily="18" charset="0"/>
                                            </a:rPr>
                                            <m:t>𝐸</m:t>
                                          </m:r>
                                        </m:e>
                                        <m:sub>
                                          <m:r>
                                            <m:rPr>
                                              <m:sty m:val="p"/>
                                            </m:rPr>
                                            <a:rPr lang="en-US" altLang="ja-JP" b="0" i="0" smtClean="0">
                                              <a:latin typeface="Cambria Math" panose="02040503050406030204" pitchFamily="18" charset="0"/>
                                            </a:rPr>
                                            <m:t>V</m:t>
                                          </m:r>
                                        </m:sub>
                                        <m:sup>
                                          <m:r>
                                            <m:rPr>
                                              <m:sty m:val="p"/>
                                            </m:rPr>
                                            <a:rPr lang="en-US" altLang="ja-JP">
                                              <a:latin typeface="Cambria Math" panose="02040503050406030204" pitchFamily="18" charset="0"/>
                                            </a:rPr>
                                            <m:t>r</m:t>
                                          </m:r>
                                        </m:sup>
                                      </m:sSubSup>
                                      <m:d>
                                        <m:dPr>
                                          <m:ctrlPr>
                                            <a:rPr lang="en-US" altLang="ja-JP" i="1" smtClean="0">
                                              <a:latin typeface="Cambria Math" panose="02040503050406030204" pitchFamily="18" charset="0"/>
                                            </a:rPr>
                                          </m:ctrlPr>
                                        </m:dPr>
                                        <m:e>
                                          <m:sSubSup>
                                            <m:sSubSupPr>
                                              <m:ctrlPr>
                                                <a:rPr lang="en-US" altLang="ja-JP" i="1">
                                                  <a:latin typeface="Cambria Math" panose="02040503050406030204" pitchFamily="18" charset="0"/>
                                                </a:rPr>
                                              </m:ctrlPr>
                                            </m:sSubSupPr>
                                            <m:e>
                                              <m:r>
                                                <a:rPr lang="en-US" altLang="ja-JP" i="1">
                                                  <a:latin typeface="Cambria Math" panose="02040503050406030204" pitchFamily="18" charset="0"/>
                                                </a:rPr>
                                                <m:t>𝐸</m:t>
                                              </m:r>
                                            </m:e>
                                            <m:sub>
                                              <m:r>
                                                <m:rPr>
                                                  <m:sty m:val="p"/>
                                                </m:rPr>
                                                <a:rPr lang="en-US" altLang="ja-JP">
                                                  <a:latin typeface="Cambria Math" panose="02040503050406030204" pitchFamily="18" charset="0"/>
                                                </a:rPr>
                                                <m:t>H</m:t>
                                              </m:r>
                                            </m:sub>
                                            <m:sup>
                                              <m:r>
                                                <m:rPr>
                                                  <m:sty m:val="p"/>
                                                </m:rPr>
                                                <a:rPr lang="en-US" altLang="ja-JP">
                                                  <a:latin typeface="Cambria Math" panose="02040503050406030204" pitchFamily="18" charset="0"/>
                                                </a:rPr>
                                                <m:t>r</m:t>
                                              </m:r>
                                            </m:sup>
                                          </m:sSubSup>
                                        </m:e>
                                      </m:d>
                                    </m:e>
                                    <m:sup>
                                      <m:r>
                                        <a:rPr lang="en-US" altLang="ja-JP" b="0" i="1" smtClean="0">
                                          <a:latin typeface="Cambria Math" panose="02040503050406030204" pitchFamily="18" charset="0"/>
                                        </a:rPr>
                                        <m:t>∗</m:t>
                                      </m:r>
                                    </m:sup>
                                  </m:sSup>
                                </m:e>
                              </m:d>
                            </m:e>
                          </m:mr>
                          <m:mr>
                            <m:e>
                              <m:r>
                                <a:rPr lang="en-US" altLang="ja-JP" b="0" i="0" smtClean="0">
                                  <a:latin typeface="Cambria Math" panose="02040503050406030204" pitchFamily="18" charset="0"/>
                                </a:rPr>
                                <m:t>2</m:t>
                              </m:r>
                              <m:r>
                                <m:rPr>
                                  <m:sty m:val="p"/>
                                </m:rPr>
                                <a:rPr lang="en-US" altLang="ja-JP" b="0" i="0" smtClean="0">
                                  <a:latin typeface="Cambria Math" panose="02040503050406030204" pitchFamily="18" charset="0"/>
                                </a:rPr>
                                <m:t>Im</m:t>
                              </m:r>
                              <m:d>
                                <m:dPr>
                                  <m:begChr m:val="⟨"/>
                                  <m:endChr m:val="⟩"/>
                                  <m:ctrlPr>
                                    <a:rPr lang="en-US" altLang="ja-JP" i="1">
                                      <a:latin typeface="Cambria Math" panose="02040503050406030204" pitchFamily="18" charset="0"/>
                                    </a:rPr>
                                  </m:ctrlPr>
                                </m:dPr>
                                <m:e>
                                  <m:sSup>
                                    <m:sSupPr>
                                      <m:ctrlPr>
                                        <a:rPr lang="en-US" altLang="ja-JP" i="1">
                                          <a:latin typeface="Cambria Math" panose="02040503050406030204" pitchFamily="18" charset="0"/>
                                        </a:rPr>
                                      </m:ctrlPr>
                                    </m:sSupPr>
                                    <m:e>
                                      <m:sSubSup>
                                        <m:sSubSupPr>
                                          <m:ctrlPr>
                                            <a:rPr lang="en-US" altLang="ja-JP" i="1">
                                              <a:latin typeface="Cambria Math" panose="02040503050406030204" pitchFamily="18" charset="0"/>
                                            </a:rPr>
                                          </m:ctrlPr>
                                        </m:sSubSupPr>
                                        <m:e>
                                          <m:r>
                                            <a:rPr lang="en-US" altLang="ja-JP" i="1">
                                              <a:latin typeface="Cambria Math" panose="02040503050406030204" pitchFamily="18" charset="0"/>
                                            </a:rPr>
                                            <m:t>𝐸</m:t>
                                          </m:r>
                                        </m:e>
                                        <m:sub>
                                          <m:r>
                                            <m:rPr>
                                              <m:sty m:val="p"/>
                                            </m:rPr>
                                            <a:rPr lang="en-US" altLang="ja-JP">
                                              <a:latin typeface="Cambria Math" panose="02040503050406030204" pitchFamily="18" charset="0"/>
                                            </a:rPr>
                                            <m:t>V</m:t>
                                          </m:r>
                                        </m:sub>
                                        <m:sup>
                                          <m:r>
                                            <m:rPr>
                                              <m:sty m:val="p"/>
                                            </m:rPr>
                                            <a:rPr lang="en-US" altLang="ja-JP">
                                              <a:latin typeface="Cambria Math" panose="02040503050406030204" pitchFamily="18" charset="0"/>
                                            </a:rPr>
                                            <m:t>r</m:t>
                                          </m:r>
                                        </m:sup>
                                      </m:sSubSup>
                                      <m:d>
                                        <m:dPr>
                                          <m:ctrlPr>
                                            <a:rPr lang="en-US" altLang="ja-JP" i="1">
                                              <a:latin typeface="Cambria Math" panose="02040503050406030204" pitchFamily="18" charset="0"/>
                                            </a:rPr>
                                          </m:ctrlPr>
                                        </m:dPr>
                                        <m:e>
                                          <m:sSubSup>
                                            <m:sSubSupPr>
                                              <m:ctrlPr>
                                                <a:rPr lang="en-US" altLang="ja-JP" i="1">
                                                  <a:latin typeface="Cambria Math" panose="02040503050406030204" pitchFamily="18" charset="0"/>
                                                </a:rPr>
                                              </m:ctrlPr>
                                            </m:sSubSupPr>
                                            <m:e>
                                              <m:r>
                                                <a:rPr lang="en-US" altLang="ja-JP" i="1">
                                                  <a:latin typeface="Cambria Math" panose="02040503050406030204" pitchFamily="18" charset="0"/>
                                                </a:rPr>
                                                <m:t>𝐸</m:t>
                                              </m:r>
                                            </m:e>
                                            <m:sub>
                                              <m:r>
                                                <m:rPr>
                                                  <m:sty m:val="p"/>
                                                </m:rPr>
                                                <a:rPr lang="en-US" altLang="ja-JP">
                                                  <a:latin typeface="Cambria Math" panose="02040503050406030204" pitchFamily="18" charset="0"/>
                                                </a:rPr>
                                                <m:t>H</m:t>
                                              </m:r>
                                            </m:sub>
                                            <m:sup>
                                              <m:r>
                                                <m:rPr>
                                                  <m:sty m:val="p"/>
                                                </m:rPr>
                                                <a:rPr lang="en-US" altLang="ja-JP">
                                                  <a:latin typeface="Cambria Math" panose="02040503050406030204" pitchFamily="18" charset="0"/>
                                                </a:rPr>
                                                <m:t>r</m:t>
                                              </m:r>
                                            </m:sup>
                                          </m:sSubSup>
                                        </m:e>
                                      </m:d>
                                    </m:e>
                                    <m:sup>
                                      <m:r>
                                        <a:rPr lang="en-US" altLang="ja-JP" i="1">
                                          <a:latin typeface="Cambria Math" panose="02040503050406030204" pitchFamily="18" charset="0"/>
                                        </a:rPr>
                                        <m:t>∗</m:t>
                                      </m:r>
                                    </m:sup>
                                  </m:sSup>
                                </m:e>
                              </m:d>
                            </m:e>
                          </m:mr>
                        </m:m>
                      </m:e>
                    </m:d>
                  </m:oMath>
                </a14:m>
                <a:endParaRPr lang="ja-JP" altLang="en-US" dirty="0"/>
              </a:p>
            </p:txBody>
          </p:sp>
        </mc:Choice>
        <mc:Fallback>
          <p:sp>
            <p:nvSpPr>
              <p:cNvPr id="10" name="正方形/長方形 9">
                <a:extLst>
                  <a:ext uri="{FF2B5EF4-FFF2-40B4-BE49-F238E27FC236}">
                    <a16:creationId xmlns:a16="http://schemas.microsoft.com/office/drawing/2014/main" id="{9D13F0F3-3413-4F50-AF2B-41C2C7F3204A}"/>
                  </a:ext>
                </a:extLst>
              </p:cNvPr>
              <p:cNvSpPr>
                <a:spLocks noRot="1" noChangeAspect="1" noMove="1" noResize="1" noEditPoints="1" noAdjustHandles="1" noChangeArrowheads="1" noChangeShapeType="1" noTextEdit="1"/>
              </p:cNvSpPr>
              <p:nvPr/>
            </p:nvSpPr>
            <p:spPr>
              <a:xfrm>
                <a:off x="863782" y="3444081"/>
                <a:ext cx="3250890" cy="1359155"/>
              </a:xfrm>
              <a:prstGeom prst="rect">
                <a:avLst/>
              </a:prstGeom>
              <a:blipFill>
                <a:blip r:embed="rId3"/>
                <a:stretch>
                  <a:fillRect l="-2064"/>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12" name="正方形/長方形 11">
                <a:extLst>
                  <a:ext uri="{FF2B5EF4-FFF2-40B4-BE49-F238E27FC236}">
                    <a16:creationId xmlns:a16="http://schemas.microsoft.com/office/drawing/2014/main" id="{E3B476AF-F454-4CE9-B570-2DDAEB35C1AA}"/>
                  </a:ext>
                </a:extLst>
              </p:cNvPr>
              <p:cNvSpPr/>
              <p:nvPr/>
            </p:nvSpPr>
            <p:spPr>
              <a:xfrm>
                <a:off x="810720" y="5230180"/>
                <a:ext cx="2111091" cy="980205"/>
              </a:xfrm>
              <a:prstGeom prst="rect">
                <a:avLst/>
              </a:prstGeom>
            </p:spPr>
            <p:txBody>
              <a:bodyPr wrap="none">
                <a:spAutoFit/>
              </a:bodyPr>
              <a:lstStyle/>
              <a:p>
                <a:r>
                  <a:rPr lang="en-US" altLang="ja-JP" sz="2000" b="1" i="1" dirty="0">
                    <a:latin typeface="Cambria Math" panose="02040503050406030204" pitchFamily="18" charset="0"/>
                    <a:ea typeface="Cambria Math" panose="02040503050406030204" pitchFamily="18" charset="0"/>
                  </a:rPr>
                  <a:t>P</a:t>
                </a:r>
                <a14:m>
                  <m:oMath xmlns:m="http://schemas.openxmlformats.org/officeDocument/2006/math">
                    <m:r>
                      <a:rPr lang="en-US" altLang="ja-JP" sz="2000" b="1" i="1" smtClean="0">
                        <a:latin typeface="Cambria Math" panose="02040503050406030204" pitchFamily="18" charset="0"/>
                      </a:rPr>
                      <m:t> </m:t>
                    </m:r>
                    <m:r>
                      <a:rPr lang="en-US" altLang="ja-JP" sz="2000" i="1">
                        <a:latin typeface="Cambria Math" panose="02040503050406030204" pitchFamily="18" charset="0"/>
                      </a:rPr>
                      <m:t>=</m:t>
                    </m:r>
                    <m:d>
                      <m:dPr>
                        <m:begChr m:val="["/>
                        <m:endChr m:val="]"/>
                        <m:ctrlPr>
                          <a:rPr lang="en-US" altLang="ja-JP" sz="2000" i="1">
                            <a:latin typeface="Cambria Math" panose="02040503050406030204" pitchFamily="18" charset="0"/>
                          </a:rPr>
                        </m:ctrlPr>
                      </m:dPr>
                      <m:e>
                        <m:m>
                          <m:mPr>
                            <m:mcs>
                              <m:mc>
                                <m:mcPr>
                                  <m:count m:val="1"/>
                                  <m:mcJc m:val="center"/>
                                </m:mcPr>
                              </m:mc>
                            </m:mcs>
                            <m:ctrlPr>
                              <a:rPr lang="en-US" altLang="ja-JP" sz="2000" i="1">
                                <a:latin typeface="Cambria Math" panose="02040503050406030204" pitchFamily="18" charset="0"/>
                              </a:rPr>
                            </m:ctrlPr>
                          </m:mPr>
                          <m:mr>
                            <m:e>
                              <m:r>
                                <m:rPr>
                                  <m:brk m:alnAt="7"/>
                                </m:rPr>
                                <a:rPr lang="en-US" altLang="ja-JP" sz="2000" b="0" i="1" smtClean="0">
                                  <a:latin typeface="Cambria Math" panose="02040503050406030204" pitchFamily="18" charset="0"/>
                                </a:rPr>
                                <m:t>𝑥</m:t>
                              </m:r>
                            </m:e>
                          </m:mr>
                          <m:mr>
                            <m:e>
                              <m:r>
                                <a:rPr lang="en-US" altLang="ja-JP" sz="2000" b="0" i="1" smtClean="0">
                                  <a:latin typeface="Cambria Math" panose="02040503050406030204" pitchFamily="18" charset="0"/>
                                </a:rPr>
                                <m:t>𝑦</m:t>
                              </m:r>
                            </m:e>
                          </m:mr>
                          <m:mr>
                            <m:e>
                              <m:r>
                                <a:rPr lang="en-US" altLang="ja-JP" sz="2000" b="0" i="1" smtClean="0">
                                  <a:latin typeface="Cambria Math" panose="02040503050406030204" pitchFamily="18" charset="0"/>
                                </a:rPr>
                                <m:t>𝑧</m:t>
                              </m:r>
                            </m:e>
                          </m:mr>
                        </m:m>
                      </m:e>
                    </m:d>
                    <m:r>
                      <a:rPr lang="en-US" altLang="ja-JP" sz="2000" b="0" i="1" smtClean="0">
                        <a:latin typeface="Cambria Math" panose="02040503050406030204" pitchFamily="18" charset="0"/>
                      </a:rPr>
                      <m:t>=</m:t>
                    </m:r>
                    <m:d>
                      <m:dPr>
                        <m:begChr m:val="["/>
                        <m:endChr m:val="]"/>
                        <m:ctrlPr>
                          <a:rPr lang="en-US" altLang="ja-JP" i="1">
                            <a:latin typeface="Cambria Math" panose="02040503050406030204" pitchFamily="18" charset="0"/>
                          </a:rPr>
                        </m:ctrlPr>
                      </m:dPr>
                      <m:e>
                        <m:m>
                          <m:mPr>
                            <m:mcs>
                              <m:mc>
                                <m:mcPr>
                                  <m:count m:val="1"/>
                                  <m:mcJc m:val="center"/>
                                </m:mcPr>
                              </m:mc>
                            </m:mcs>
                            <m:ctrlPr>
                              <a:rPr lang="en-US" altLang="ja-JP" i="1">
                                <a:latin typeface="Cambria Math" panose="02040503050406030204" pitchFamily="18" charset="0"/>
                              </a:rPr>
                            </m:ctrlPr>
                          </m:mPr>
                          <m:mr>
                            <m:e>
                              <m:sSub>
                                <m:sSubPr>
                                  <m:ctrlPr>
                                    <a:rPr lang="en-US" altLang="ja-JP" i="1">
                                      <a:latin typeface="Cambria Math" panose="02040503050406030204" pitchFamily="18" charset="0"/>
                                    </a:rPr>
                                  </m:ctrlPr>
                                </m:sSubPr>
                                <m:e>
                                  <m:r>
                                    <a:rPr lang="en-US" altLang="ja-JP" i="1">
                                      <a:latin typeface="Cambria Math" panose="02040503050406030204" pitchFamily="18" charset="0"/>
                                    </a:rPr>
                                    <m:t>𝑔</m:t>
                                  </m:r>
                                </m:e>
                                <m:sub>
                                  <m:r>
                                    <a:rPr lang="en-US" altLang="ja-JP">
                                      <a:latin typeface="Cambria Math" panose="02040503050406030204" pitchFamily="18" charset="0"/>
                                    </a:rPr>
                                    <m:t>1</m:t>
                                  </m:r>
                                </m:sub>
                              </m:sSub>
                              <m:r>
                                <a:rPr lang="en-US" altLang="ja-JP" b="0" i="1" smtClean="0">
                                  <a:latin typeface="Cambria Math" panose="02040503050406030204" pitchFamily="18" charset="0"/>
                                </a:rPr>
                                <m:t>/</m:t>
                              </m:r>
                              <m:sSub>
                                <m:sSubPr>
                                  <m:ctrlPr>
                                    <a:rPr lang="en-US" altLang="ja-JP" i="1">
                                      <a:latin typeface="Cambria Math" panose="02040503050406030204" pitchFamily="18" charset="0"/>
                                    </a:rPr>
                                  </m:ctrlPr>
                                </m:sSubPr>
                                <m:e>
                                  <m:r>
                                    <a:rPr lang="en-US" altLang="ja-JP" i="1">
                                      <a:latin typeface="Cambria Math" panose="02040503050406030204" pitchFamily="18" charset="0"/>
                                    </a:rPr>
                                    <m:t>𝑔</m:t>
                                  </m:r>
                                </m:e>
                                <m:sub>
                                  <m:r>
                                    <a:rPr lang="en-US" altLang="ja-JP">
                                      <a:latin typeface="Cambria Math" panose="02040503050406030204" pitchFamily="18" charset="0"/>
                                    </a:rPr>
                                    <m:t>0</m:t>
                                  </m:r>
                                </m:sub>
                              </m:sSub>
                            </m:e>
                          </m:mr>
                          <m:mr>
                            <m:e>
                              <m:sSub>
                                <m:sSubPr>
                                  <m:ctrlPr>
                                    <a:rPr lang="en-US" altLang="ja-JP" i="1">
                                      <a:latin typeface="Cambria Math" panose="02040503050406030204" pitchFamily="18" charset="0"/>
                                    </a:rPr>
                                  </m:ctrlPr>
                                </m:sSubPr>
                                <m:e>
                                  <m:r>
                                    <a:rPr lang="en-US" altLang="ja-JP" i="1">
                                      <a:latin typeface="Cambria Math" panose="02040503050406030204" pitchFamily="18" charset="0"/>
                                    </a:rPr>
                                    <m:t>𝑔</m:t>
                                  </m:r>
                                </m:e>
                                <m:sub>
                                  <m:r>
                                    <a:rPr lang="en-US" altLang="ja-JP">
                                      <a:latin typeface="Cambria Math" panose="02040503050406030204" pitchFamily="18" charset="0"/>
                                    </a:rPr>
                                    <m:t>2</m:t>
                                  </m:r>
                                </m:sub>
                              </m:sSub>
                              <m:r>
                                <a:rPr lang="en-US" altLang="ja-JP" b="0" i="1" smtClean="0">
                                  <a:latin typeface="Cambria Math" panose="02040503050406030204" pitchFamily="18" charset="0"/>
                                </a:rPr>
                                <m:t>/</m:t>
                              </m:r>
                              <m:sSub>
                                <m:sSubPr>
                                  <m:ctrlPr>
                                    <a:rPr lang="en-US" altLang="ja-JP" i="1">
                                      <a:latin typeface="Cambria Math" panose="02040503050406030204" pitchFamily="18" charset="0"/>
                                    </a:rPr>
                                  </m:ctrlPr>
                                </m:sSubPr>
                                <m:e>
                                  <m:r>
                                    <a:rPr lang="en-US" altLang="ja-JP" i="1">
                                      <a:latin typeface="Cambria Math" panose="02040503050406030204" pitchFamily="18" charset="0"/>
                                    </a:rPr>
                                    <m:t>𝑔</m:t>
                                  </m:r>
                                </m:e>
                                <m:sub>
                                  <m:r>
                                    <a:rPr lang="en-US" altLang="ja-JP">
                                      <a:latin typeface="Cambria Math" panose="02040503050406030204" pitchFamily="18" charset="0"/>
                                    </a:rPr>
                                    <m:t>0</m:t>
                                  </m:r>
                                </m:sub>
                              </m:sSub>
                            </m:e>
                          </m:mr>
                          <m:mr>
                            <m:e>
                              <m:sSub>
                                <m:sSubPr>
                                  <m:ctrlPr>
                                    <a:rPr lang="en-US" altLang="ja-JP" i="1">
                                      <a:latin typeface="Cambria Math" panose="02040503050406030204" pitchFamily="18" charset="0"/>
                                    </a:rPr>
                                  </m:ctrlPr>
                                </m:sSubPr>
                                <m:e>
                                  <m:r>
                                    <a:rPr lang="en-US" altLang="ja-JP" i="1">
                                      <a:latin typeface="Cambria Math" panose="02040503050406030204" pitchFamily="18" charset="0"/>
                                    </a:rPr>
                                    <m:t>𝑔</m:t>
                                  </m:r>
                                </m:e>
                                <m:sub>
                                  <m:r>
                                    <a:rPr lang="en-US" altLang="ja-JP">
                                      <a:latin typeface="Cambria Math" panose="02040503050406030204" pitchFamily="18" charset="0"/>
                                    </a:rPr>
                                    <m:t>3</m:t>
                                  </m:r>
                                </m:sub>
                              </m:sSub>
                              <m:r>
                                <a:rPr lang="en-US" altLang="ja-JP" b="0" i="1" smtClean="0">
                                  <a:latin typeface="Cambria Math" panose="02040503050406030204" pitchFamily="18" charset="0"/>
                                </a:rPr>
                                <m:t>/</m:t>
                              </m:r>
                              <m:sSub>
                                <m:sSubPr>
                                  <m:ctrlPr>
                                    <a:rPr lang="en-US" altLang="ja-JP" i="1">
                                      <a:latin typeface="Cambria Math" panose="02040503050406030204" pitchFamily="18" charset="0"/>
                                    </a:rPr>
                                  </m:ctrlPr>
                                </m:sSubPr>
                                <m:e>
                                  <m:r>
                                    <a:rPr lang="en-US" altLang="ja-JP" i="1">
                                      <a:latin typeface="Cambria Math" panose="02040503050406030204" pitchFamily="18" charset="0"/>
                                    </a:rPr>
                                    <m:t>𝑔</m:t>
                                  </m:r>
                                </m:e>
                                <m:sub>
                                  <m:r>
                                    <a:rPr lang="en-US" altLang="ja-JP">
                                      <a:latin typeface="Cambria Math" panose="02040503050406030204" pitchFamily="18" charset="0"/>
                                    </a:rPr>
                                    <m:t>0</m:t>
                                  </m:r>
                                </m:sub>
                              </m:sSub>
                            </m:e>
                          </m:mr>
                        </m:m>
                      </m:e>
                    </m:d>
                  </m:oMath>
                </a14:m>
                <a:endParaRPr lang="ja-JP" altLang="en-US" dirty="0"/>
              </a:p>
            </p:txBody>
          </p:sp>
        </mc:Choice>
        <mc:Fallback>
          <p:sp>
            <p:nvSpPr>
              <p:cNvPr id="12" name="正方形/長方形 11">
                <a:extLst>
                  <a:ext uri="{FF2B5EF4-FFF2-40B4-BE49-F238E27FC236}">
                    <a16:creationId xmlns:a16="http://schemas.microsoft.com/office/drawing/2014/main" id="{E3B476AF-F454-4CE9-B570-2DDAEB35C1AA}"/>
                  </a:ext>
                </a:extLst>
              </p:cNvPr>
              <p:cNvSpPr>
                <a:spLocks noRot="1" noChangeAspect="1" noMove="1" noResize="1" noEditPoints="1" noAdjustHandles="1" noChangeArrowheads="1" noChangeShapeType="1" noTextEdit="1"/>
              </p:cNvSpPr>
              <p:nvPr/>
            </p:nvSpPr>
            <p:spPr>
              <a:xfrm>
                <a:off x="810720" y="5230180"/>
                <a:ext cx="2111091" cy="980205"/>
              </a:xfrm>
              <a:prstGeom prst="rect">
                <a:avLst/>
              </a:prstGeom>
              <a:blipFill>
                <a:blip r:embed="rId4"/>
                <a:stretch>
                  <a:fillRect l="-3179"/>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13" name="正方形/長方形 12">
                <a:extLst>
                  <a:ext uri="{FF2B5EF4-FFF2-40B4-BE49-F238E27FC236}">
                    <a16:creationId xmlns:a16="http://schemas.microsoft.com/office/drawing/2014/main" id="{1FE8D83E-2076-4C48-B9DA-B638506FD37D}"/>
                  </a:ext>
                </a:extLst>
              </p:cNvPr>
              <p:cNvSpPr/>
              <p:nvPr/>
            </p:nvSpPr>
            <p:spPr>
              <a:xfrm>
                <a:off x="5346834" y="3444081"/>
                <a:ext cx="2536528" cy="853054"/>
              </a:xfrm>
              <a:prstGeom prst="rect">
                <a:avLst/>
              </a:prstGeom>
            </p:spPr>
            <p:txBody>
              <a:bodyPr wrap="none">
                <a:spAutoFit/>
              </a:bodyPr>
              <a:lstStyle/>
              <a:p>
                <a:r>
                  <a:rPr lang="en-US" altLang="ja-JP" sz="2000" b="1" i="1" dirty="0">
                    <a:latin typeface="Cambria Math" panose="02040503050406030204" pitchFamily="18" charset="0"/>
                    <a:ea typeface="Cambria Math" panose="02040503050406030204" pitchFamily="18" charset="0"/>
                    <a:cs typeface="Calibri" panose="020F0502020204030204" pitchFamily="34" charset="0"/>
                  </a:rPr>
                  <a:t>p</a:t>
                </a:r>
                <a:r>
                  <a:rPr lang="en-US" altLang="ja-JP" sz="2000" b="1" i="1" dirty="0">
                    <a:latin typeface="Cambria Math" panose="02040503050406030204" pitchFamily="18" charset="0"/>
                    <a:ea typeface="Cambria Math" panose="02040503050406030204" pitchFamily="18" charset="0"/>
                  </a:rPr>
                  <a:t> </a:t>
                </a:r>
                <a14:m>
                  <m:oMath xmlns:m="http://schemas.openxmlformats.org/officeDocument/2006/math">
                    <m:r>
                      <a:rPr lang="en-US" altLang="ja-JP" sz="2000" i="1">
                        <a:latin typeface="Cambria Math" panose="02040503050406030204" pitchFamily="18" charset="0"/>
                      </a:rPr>
                      <m:t>= </m:t>
                    </m:r>
                  </m:oMath>
                </a14:m>
                <a:r>
                  <a:rPr lang="en-US" altLang="ja-JP" sz="2000" b="1" i="1" dirty="0">
                    <a:latin typeface="Cambria Math" panose="02040503050406030204" pitchFamily="18" charset="0"/>
                    <a:ea typeface="Cambria Math" panose="02040503050406030204" pitchFamily="18" charset="0"/>
                  </a:rPr>
                  <a:t>P </a:t>
                </a:r>
                <a14:m>
                  <m:oMath xmlns:m="http://schemas.openxmlformats.org/officeDocument/2006/math">
                    <m:sSup>
                      <m:sSupPr>
                        <m:ctrlPr>
                          <a:rPr lang="en-US" altLang="ja-JP" sz="2000" i="1" smtClean="0">
                            <a:latin typeface="Cambria Math" panose="02040503050406030204" pitchFamily="18" charset="0"/>
                          </a:rPr>
                        </m:ctrlPr>
                      </m:sSupPr>
                      <m:e>
                        <m:r>
                          <a:rPr lang="en-US" altLang="ja-JP" sz="2000" b="1" i="1" smtClean="0">
                            <a:latin typeface="Cambria Math" panose="02040503050406030204" pitchFamily="18" charset="0"/>
                          </a:rPr>
                          <m:t>𝒑</m:t>
                        </m:r>
                      </m:e>
                      <m:sup>
                        <m:r>
                          <a:rPr lang="en-US" altLang="ja-JP" sz="2000" b="0" i="1" smtClean="0">
                            <a:latin typeface="Cambria Math" panose="02040503050406030204" pitchFamily="18" charset="0"/>
                          </a:rPr>
                          <m:t>𝑝</m:t>
                        </m:r>
                      </m:sup>
                    </m:sSup>
                    <m:r>
                      <a:rPr lang="en-US" altLang="ja-JP" sz="2000" i="1">
                        <a:latin typeface="Cambria Math" panose="02040503050406030204" pitchFamily="18" charset="0"/>
                      </a:rPr>
                      <m:t>=</m:t>
                    </m:r>
                    <m:d>
                      <m:dPr>
                        <m:begChr m:val="["/>
                        <m:endChr m:val="]"/>
                        <m:ctrlPr>
                          <a:rPr lang="en-US" altLang="ja-JP" sz="2000" i="1">
                            <a:latin typeface="Cambria Math" panose="02040503050406030204" pitchFamily="18" charset="0"/>
                          </a:rPr>
                        </m:ctrlPr>
                      </m:dPr>
                      <m:e>
                        <m:m>
                          <m:mPr>
                            <m:mcs>
                              <m:mc>
                                <m:mcPr>
                                  <m:count m:val="1"/>
                                  <m:mcJc m:val="center"/>
                                </m:mcPr>
                              </m:mc>
                            </m:mcs>
                            <m:ctrlPr>
                              <a:rPr lang="en-US" altLang="ja-JP" sz="2000" i="1">
                                <a:latin typeface="Cambria Math" panose="02040503050406030204" pitchFamily="18" charset="0"/>
                              </a:rPr>
                            </m:ctrlPr>
                          </m:mPr>
                          <m:mr>
                            <m:e>
                              <m:r>
                                <m:rPr>
                                  <m:brk m:alnAt="7"/>
                                </m:rPr>
                                <a:rPr lang="en-US" altLang="ja-JP" sz="2000" b="0" i="1" smtClean="0">
                                  <a:latin typeface="Cambria Math" panose="02040503050406030204" pitchFamily="18" charset="0"/>
                                </a:rPr>
                                <m:t>𝑥</m:t>
                              </m:r>
                            </m:e>
                          </m:mr>
                          <m:mr>
                            <m:e>
                              <m:r>
                                <a:rPr lang="en-US" altLang="ja-JP" sz="2000" b="0" i="1" smtClean="0">
                                  <a:latin typeface="Cambria Math" panose="02040503050406030204" pitchFamily="18" charset="0"/>
                                </a:rPr>
                                <m:t>𝑦</m:t>
                              </m:r>
                            </m:e>
                          </m:mr>
                          <m:mr>
                            <m:e>
                              <m:r>
                                <a:rPr lang="en-US" altLang="ja-JP" sz="2000" b="0" i="1" smtClean="0">
                                  <a:latin typeface="Cambria Math" panose="02040503050406030204" pitchFamily="18" charset="0"/>
                                </a:rPr>
                                <m:t>𝑧</m:t>
                              </m:r>
                            </m:e>
                          </m:mr>
                        </m:m>
                      </m:e>
                    </m:d>
                    <m:r>
                      <m:rPr>
                        <m:nor/>
                      </m:rPr>
                      <a:rPr kumimoji="1" lang="en-US" altLang="ja-JP" dirty="0"/>
                      <m:t>exp</m:t>
                    </m:r>
                    <m:r>
                      <m:rPr>
                        <m:nor/>
                      </m:rPr>
                      <a:rPr kumimoji="1" lang="en-US" altLang="ja-JP" dirty="0"/>
                      <m:t>(</m:t>
                    </m:r>
                    <m:r>
                      <m:rPr>
                        <m:nor/>
                      </m:rPr>
                      <a:rPr lang="en-US" altLang="ja-JP" i="1" dirty="0">
                        <a:latin typeface="Calibri" panose="020F0502020204030204" pitchFamily="34" charset="0"/>
                        <a:ea typeface="Cambria Math" panose="02040503050406030204" pitchFamily="18" charset="0"/>
                        <a:cs typeface="Calibri" panose="020F0502020204030204" pitchFamily="34" charset="0"/>
                      </a:rPr>
                      <m:t>i</m:t>
                    </m:r>
                    <m:r>
                      <m:rPr>
                        <m:nor/>
                      </m:rPr>
                      <a:rPr lang="en-US" altLang="ja-JP" i="1" dirty="0">
                        <a:latin typeface="Cambria Math" panose="02040503050406030204" pitchFamily="18" charset="0"/>
                        <a:ea typeface="Cambria Math" panose="02040503050406030204" pitchFamily="18" charset="0"/>
                      </a:rPr>
                      <m:t>φ</m:t>
                    </m:r>
                    <m:r>
                      <m:rPr>
                        <m:nor/>
                      </m:rPr>
                      <a:rPr kumimoji="1" lang="en-US" altLang="ja-JP" dirty="0"/>
                      <m:t>)</m:t>
                    </m:r>
                  </m:oMath>
                </a14:m>
                <a:endParaRPr lang="ja-JP" altLang="en-US" dirty="0"/>
              </a:p>
            </p:txBody>
          </p:sp>
        </mc:Choice>
        <mc:Fallback>
          <p:sp>
            <p:nvSpPr>
              <p:cNvPr id="13" name="正方形/長方形 12">
                <a:extLst>
                  <a:ext uri="{FF2B5EF4-FFF2-40B4-BE49-F238E27FC236}">
                    <a16:creationId xmlns:a16="http://schemas.microsoft.com/office/drawing/2014/main" id="{1FE8D83E-2076-4C48-B9DA-B638506FD37D}"/>
                  </a:ext>
                </a:extLst>
              </p:cNvPr>
              <p:cNvSpPr>
                <a:spLocks noRot="1" noChangeAspect="1" noMove="1" noResize="1" noEditPoints="1" noAdjustHandles="1" noChangeArrowheads="1" noChangeShapeType="1" noTextEdit="1"/>
              </p:cNvSpPr>
              <p:nvPr/>
            </p:nvSpPr>
            <p:spPr>
              <a:xfrm>
                <a:off x="5346834" y="3444081"/>
                <a:ext cx="2536528" cy="853054"/>
              </a:xfrm>
              <a:prstGeom prst="rect">
                <a:avLst/>
              </a:prstGeom>
              <a:blipFill>
                <a:blip r:embed="rId5"/>
                <a:stretch>
                  <a:fillRect l="-2404"/>
                </a:stretch>
              </a:blipFill>
            </p:spPr>
            <p:txBody>
              <a:bodyPr/>
              <a:lstStyle/>
              <a:p>
                <a:r>
                  <a:rPr lang="ja-JP" altLang="en-US">
                    <a:noFill/>
                  </a:rPr>
                  <a:t> </a:t>
                </a:r>
              </a:p>
            </p:txBody>
          </p:sp>
        </mc:Fallback>
      </mc:AlternateContent>
      <p:sp>
        <p:nvSpPr>
          <p:cNvPr id="14" name="テキスト ボックス 13">
            <a:extLst>
              <a:ext uri="{FF2B5EF4-FFF2-40B4-BE49-F238E27FC236}">
                <a16:creationId xmlns:a16="http://schemas.microsoft.com/office/drawing/2014/main" id="{3F78E4E8-1139-44DC-940C-F09950CA3507}"/>
              </a:ext>
            </a:extLst>
          </p:cNvPr>
          <p:cNvSpPr txBox="1"/>
          <p:nvPr/>
        </p:nvSpPr>
        <p:spPr>
          <a:xfrm>
            <a:off x="5185317" y="4489065"/>
            <a:ext cx="3958683" cy="461665"/>
          </a:xfrm>
          <a:prstGeom prst="rect">
            <a:avLst/>
          </a:prstGeom>
          <a:noFill/>
        </p:spPr>
        <p:txBody>
          <a:bodyPr wrap="square" rtlCol="0">
            <a:spAutoFit/>
          </a:bodyPr>
          <a:lstStyle/>
          <a:p>
            <a:r>
              <a:rPr kumimoji="1" lang="en-US" altLang="ja-JP" sz="2400" dirty="0"/>
              <a:t>Variation vector</a:t>
            </a:r>
            <a:endParaRPr kumimoji="1" lang="ja-JP" altLang="en-US" sz="2400" dirty="0"/>
          </a:p>
        </p:txBody>
      </p:sp>
      <mc:AlternateContent xmlns:mc="http://schemas.openxmlformats.org/markup-compatibility/2006">
        <mc:Choice xmlns:a14="http://schemas.microsoft.com/office/drawing/2010/main" Requires="a14">
          <p:sp>
            <p:nvSpPr>
              <p:cNvPr id="15" name="正方形/長方形 14">
                <a:extLst>
                  <a:ext uri="{FF2B5EF4-FFF2-40B4-BE49-F238E27FC236}">
                    <a16:creationId xmlns:a16="http://schemas.microsoft.com/office/drawing/2014/main" id="{C5A26592-D801-4AD2-AE17-DA8BA1A4218A}"/>
                  </a:ext>
                </a:extLst>
              </p:cNvPr>
              <p:cNvSpPr/>
              <p:nvPr/>
            </p:nvSpPr>
            <p:spPr>
              <a:xfrm>
                <a:off x="4988082" y="4935602"/>
                <a:ext cx="3666260" cy="961225"/>
              </a:xfrm>
              <a:prstGeom prst="rect">
                <a:avLst/>
              </a:prstGeom>
            </p:spPr>
            <p:txBody>
              <a:bodyPr wrap="none">
                <a:spAutoFit/>
              </a:bodyPr>
              <a:lstStyle/>
              <a:p>
                <a:r>
                  <a:rPr lang="en-US" altLang="ja-JP" sz="2000" b="1" i="1" dirty="0">
                    <a:latin typeface="Cambria Math" panose="02040503050406030204" pitchFamily="18" charset="0"/>
                    <a:ea typeface="Cambria Math" panose="02040503050406030204" pitchFamily="18" charset="0"/>
                  </a:rPr>
                  <a:t>σ </a:t>
                </a:r>
                <a14:m>
                  <m:oMath xmlns:m="http://schemas.openxmlformats.org/officeDocument/2006/math">
                    <m:r>
                      <a:rPr lang="en-US" altLang="ja-JP" sz="2000" i="1">
                        <a:latin typeface="Cambria Math" panose="02040503050406030204" pitchFamily="18" charset="0"/>
                      </a:rPr>
                      <m:t>= </m:t>
                    </m:r>
                    <m:sSup>
                      <m:sSupPr>
                        <m:ctrlPr>
                          <a:rPr lang="en-US" altLang="ja-JP" sz="2000" i="1" smtClean="0">
                            <a:latin typeface="Cambria Math" panose="02040503050406030204" pitchFamily="18" charset="0"/>
                          </a:rPr>
                        </m:ctrlPr>
                      </m:sSupPr>
                      <m:e>
                        <m:sSup>
                          <m:sSupPr>
                            <m:ctrlPr>
                              <a:rPr lang="en-US" altLang="ja-JP" sz="2000" i="1">
                                <a:latin typeface="Cambria Math" panose="02040503050406030204" pitchFamily="18" charset="0"/>
                              </a:rPr>
                            </m:ctrlPr>
                          </m:sSupPr>
                          <m:e>
                            <m:r>
                              <a:rPr lang="en-US" altLang="ja-JP" sz="2000" b="1" i="1">
                                <a:latin typeface="Cambria Math" panose="02040503050406030204" pitchFamily="18" charset="0"/>
                              </a:rPr>
                              <m:t>𝝈</m:t>
                            </m:r>
                          </m:e>
                          <m:sup>
                            <m:r>
                              <a:rPr lang="en-US" altLang="ja-JP" sz="2000" b="0" i="1" smtClean="0">
                                <a:latin typeface="Cambria Math" panose="02040503050406030204" pitchFamily="18" charset="0"/>
                              </a:rPr>
                              <m:t>𝑞</m:t>
                            </m:r>
                          </m:sup>
                        </m:sSup>
                        <m:r>
                          <a:rPr lang="en-US" altLang="ja-JP" sz="2000" b="1" i="1">
                            <a:latin typeface="Cambria Math" panose="02040503050406030204" pitchFamily="18" charset="0"/>
                          </a:rPr>
                          <m:t>𝝈</m:t>
                        </m:r>
                      </m:e>
                      <m:sup>
                        <m:r>
                          <a:rPr lang="en-US" altLang="ja-JP" sz="2000" b="0" i="1" smtClean="0">
                            <a:latin typeface="Cambria Math" panose="02040503050406030204" pitchFamily="18" charset="0"/>
                          </a:rPr>
                          <m:t>𝑝</m:t>
                        </m:r>
                      </m:sup>
                    </m:sSup>
                    <m:r>
                      <a:rPr lang="en-US" altLang="ja-JP" sz="2000" i="1">
                        <a:latin typeface="Cambria Math" panose="02040503050406030204" pitchFamily="18" charset="0"/>
                      </a:rPr>
                      <m:t>=</m:t>
                    </m:r>
                    <m:d>
                      <m:dPr>
                        <m:begChr m:val="["/>
                        <m:endChr m:val="]"/>
                        <m:ctrlPr>
                          <a:rPr lang="en-US" altLang="ja-JP" sz="2000" i="1">
                            <a:latin typeface="Cambria Math" panose="02040503050406030204" pitchFamily="18" charset="0"/>
                          </a:rPr>
                        </m:ctrlPr>
                      </m:dPr>
                      <m:e>
                        <m:m>
                          <m:mPr>
                            <m:mcs>
                              <m:mc>
                                <m:mcPr>
                                  <m:count m:val="1"/>
                                  <m:mcJc m:val="center"/>
                                </m:mcPr>
                              </m:mc>
                            </m:mcs>
                            <m:ctrlPr>
                              <a:rPr lang="en-US" altLang="ja-JP" sz="2000" i="1">
                                <a:latin typeface="Cambria Math" panose="02040503050406030204" pitchFamily="18" charset="0"/>
                              </a:rPr>
                            </m:ctrlPr>
                          </m:mPr>
                          <m:mr>
                            <m:e>
                              <m:r>
                                <m:rPr>
                                  <m:nor/>
                                </m:rPr>
                                <a:rPr lang="en-US" altLang="ja-JP" sz="2000" b="0" i="0" smtClean="0">
                                  <a:latin typeface="Cambria Math" panose="02040503050406030204" pitchFamily="18" charset="0"/>
                                </a:rPr>
                                <m:t>s</m:t>
                              </m:r>
                              <m:r>
                                <m:rPr>
                                  <m:nor/>
                                </m:rPr>
                                <a:rPr lang="en-US" altLang="ja-JP" sz="2000" dirty="0">
                                  <a:latin typeface="Calibri" panose="020F0502020204030204" pitchFamily="34" charset="0"/>
                                  <a:ea typeface="Cambria Math" panose="02040503050406030204" pitchFamily="18" charset="0"/>
                                  <a:cs typeface="Calibri" panose="020F0502020204030204" pitchFamily="34" charset="0"/>
                                </a:rPr>
                                <m:t>td</m:t>
                              </m:r>
                              <m:r>
                                <m:rPr>
                                  <m:nor/>
                                </m:rPr>
                                <a:rPr lang="en-US" altLang="ja-JP" sz="2000" dirty="0">
                                  <a:latin typeface="Calibri" panose="020F0502020204030204" pitchFamily="34" charset="0"/>
                                  <a:ea typeface="Cambria Math" panose="02040503050406030204" pitchFamily="18" charset="0"/>
                                  <a:cs typeface="Calibri" panose="020F0502020204030204" pitchFamily="34" charset="0"/>
                                </a:rPr>
                                <m:t>(</m:t>
                              </m:r>
                              <m:r>
                                <m:rPr>
                                  <m:brk m:alnAt="7"/>
                                </m:rPr>
                                <a:rPr lang="en-US" altLang="ja-JP" sz="2000" i="1">
                                  <a:latin typeface="Cambria Math" panose="02040503050406030204" pitchFamily="18" charset="0"/>
                                </a:rPr>
                                <m:t>𝑥</m:t>
                              </m:r>
                              <m:r>
                                <m:rPr>
                                  <m:nor/>
                                </m:rPr>
                                <a:rPr kumimoji="1" lang="en-US" altLang="ja-JP" sz="2000" dirty="0"/>
                                <m:t>)</m:t>
                              </m:r>
                            </m:e>
                          </m:mr>
                          <m:mr>
                            <m:e>
                              <m:r>
                                <m:rPr>
                                  <m:nor/>
                                </m:rPr>
                                <a:rPr lang="en-US" altLang="ja-JP" sz="2000" b="0" i="0" smtClean="0">
                                  <a:latin typeface="Cambria Math" panose="02040503050406030204" pitchFamily="18" charset="0"/>
                                </a:rPr>
                                <m:t>s</m:t>
                              </m:r>
                              <m:r>
                                <m:rPr>
                                  <m:nor/>
                                </m:rPr>
                                <a:rPr lang="en-US" altLang="ja-JP" sz="2000" dirty="0">
                                  <a:latin typeface="Calibri" panose="020F0502020204030204" pitchFamily="34" charset="0"/>
                                  <a:ea typeface="Cambria Math" panose="02040503050406030204" pitchFamily="18" charset="0"/>
                                  <a:cs typeface="Calibri" panose="020F0502020204030204" pitchFamily="34" charset="0"/>
                                </a:rPr>
                                <m:t>td</m:t>
                              </m:r>
                              <m:r>
                                <m:rPr>
                                  <m:nor/>
                                </m:rPr>
                                <a:rPr lang="en-US" altLang="ja-JP" sz="2000" dirty="0">
                                  <a:latin typeface="Calibri" panose="020F0502020204030204" pitchFamily="34" charset="0"/>
                                  <a:ea typeface="Cambria Math" panose="02040503050406030204" pitchFamily="18" charset="0"/>
                                  <a:cs typeface="Calibri" panose="020F0502020204030204" pitchFamily="34" charset="0"/>
                                </a:rPr>
                                <m:t>(</m:t>
                              </m:r>
                              <m:r>
                                <a:rPr lang="en-US" altLang="ja-JP" sz="2000" i="1">
                                  <a:latin typeface="Cambria Math" panose="02040503050406030204" pitchFamily="18" charset="0"/>
                                </a:rPr>
                                <m:t>𝑦</m:t>
                              </m:r>
                              <m:r>
                                <m:rPr>
                                  <m:nor/>
                                </m:rPr>
                                <a:rPr kumimoji="1" lang="en-US" altLang="ja-JP" sz="2000" dirty="0"/>
                                <m:t>)</m:t>
                              </m:r>
                            </m:e>
                          </m:mr>
                          <m:mr>
                            <m:e>
                              <m:r>
                                <m:rPr>
                                  <m:nor/>
                                </m:rPr>
                                <a:rPr lang="en-US" altLang="ja-JP" sz="2000" b="0" i="0" smtClean="0">
                                  <a:latin typeface="Cambria Math" panose="02040503050406030204" pitchFamily="18" charset="0"/>
                                </a:rPr>
                                <m:t>s</m:t>
                              </m:r>
                              <m:r>
                                <m:rPr>
                                  <m:nor/>
                                </m:rPr>
                                <a:rPr lang="en-US" altLang="ja-JP" sz="2000" dirty="0">
                                  <a:latin typeface="Calibri" panose="020F0502020204030204" pitchFamily="34" charset="0"/>
                                  <a:ea typeface="Cambria Math" panose="02040503050406030204" pitchFamily="18" charset="0"/>
                                  <a:cs typeface="Calibri" panose="020F0502020204030204" pitchFamily="34" charset="0"/>
                                </a:rPr>
                                <m:t>td</m:t>
                              </m:r>
                              <m:r>
                                <m:rPr>
                                  <m:nor/>
                                </m:rPr>
                                <a:rPr lang="en-US" altLang="ja-JP" sz="2000" dirty="0">
                                  <a:latin typeface="Calibri" panose="020F0502020204030204" pitchFamily="34" charset="0"/>
                                  <a:ea typeface="Cambria Math" panose="02040503050406030204" pitchFamily="18" charset="0"/>
                                  <a:cs typeface="Calibri" panose="020F0502020204030204" pitchFamily="34" charset="0"/>
                                </a:rPr>
                                <m:t>(</m:t>
                              </m:r>
                              <m:r>
                                <a:rPr lang="en-US" altLang="ja-JP" sz="2000" i="1">
                                  <a:latin typeface="Cambria Math" panose="02040503050406030204" pitchFamily="18" charset="0"/>
                                </a:rPr>
                                <m:t>𝑧</m:t>
                              </m:r>
                              <m:r>
                                <m:rPr>
                                  <m:nor/>
                                </m:rPr>
                                <a:rPr kumimoji="1" lang="en-US" altLang="ja-JP" sz="2000" dirty="0"/>
                                <m:t>)</m:t>
                              </m:r>
                            </m:e>
                          </m:mr>
                        </m:m>
                      </m:e>
                    </m:d>
                    <m:r>
                      <m:rPr>
                        <m:nor/>
                      </m:rPr>
                      <a:rPr kumimoji="1" lang="en-US" altLang="ja-JP" dirty="0"/>
                      <m:t>exp</m:t>
                    </m:r>
                    <m:r>
                      <m:rPr>
                        <m:nor/>
                      </m:rPr>
                      <a:rPr kumimoji="1" lang="en-US" altLang="ja-JP" dirty="0"/>
                      <m:t>(</m:t>
                    </m:r>
                    <m:r>
                      <m:rPr>
                        <m:nor/>
                      </m:rPr>
                      <a:rPr lang="en-US" altLang="ja-JP" i="1" dirty="0">
                        <a:latin typeface="Calibri" panose="020F0502020204030204" pitchFamily="34" charset="0"/>
                        <a:ea typeface="Cambria Math" panose="02040503050406030204" pitchFamily="18" charset="0"/>
                        <a:cs typeface="Calibri" panose="020F0502020204030204" pitchFamily="34" charset="0"/>
                      </a:rPr>
                      <m:t>i</m:t>
                    </m:r>
                    <m:r>
                      <m:rPr>
                        <m:nor/>
                      </m:rPr>
                      <a:rPr lang="en-US" altLang="ja-JP" b="0" i="0" dirty="0" smtClean="0">
                        <a:latin typeface="Calibri" panose="020F0502020204030204" pitchFamily="34" charset="0"/>
                        <a:ea typeface="Cambria Math" panose="02040503050406030204" pitchFamily="18" charset="0"/>
                        <a:cs typeface="Calibri" panose="020F0502020204030204" pitchFamily="34" charset="0"/>
                      </a:rPr>
                      <m:t>std</m:t>
                    </m:r>
                    <m:r>
                      <m:rPr>
                        <m:nor/>
                      </m:rPr>
                      <a:rPr lang="en-US" altLang="ja-JP" b="0" i="0" dirty="0" smtClean="0">
                        <a:latin typeface="Calibri" panose="020F0502020204030204" pitchFamily="34" charset="0"/>
                        <a:ea typeface="Cambria Math" panose="02040503050406030204" pitchFamily="18" charset="0"/>
                        <a:cs typeface="Calibri" panose="020F0502020204030204" pitchFamily="34" charset="0"/>
                      </a:rPr>
                      <m:t>(</m:t>
                    </m:r>
                    <m:r>
                      <a:rPr lang="en-US" altLang="ja-JP" i="1" dirty="0">
                        <a:latin typeface="Cambria Math" panose="02040503050406030204" pitchFamily="18" charset="0"/>
                        <a:ea typeface="Cambria Math" panose="02040503050406030204" pitchFamily="18" charset="0"/>
                        <a:cs typeface="Calibri" panose="020F0502020204030204" pitchFamily="34" charset="0"/>
                      </a:rPr>
                      <m:t>𝜑</m:t>
                    </m:r>
                    <m:r>
                      <m:rPr>
                        <m:nor/>
                      </m:rPr>
                      <a:rPr kumimoji="1" lang="en-US" altLang="ja-JP" dirty="0"/>
                      <m:t>)</m:t>
                    </m:r>
                    <m:r>
                      <m:rPr>
                        <m:nor/>
                      </m:rPr>
                      <a:rPr kumimoji="1" lang="en-US" altLang="ja-JP" dirty="0"/>
                      <m:t>)</m:t>
                    </m:r>
                  </m:oMath>
                </a14:m>
                <a:endParaRPr lang="ja-JP" altLang="en-US" dirty="0"/>
              </a:p>
            </p:txBody>
          </p:sp>
        </mc:Choice>
        <mc:Fallback>
          <p:sp>
            <p:nvSpPr>
              <p:cNvPr id="15" name="正方形/長方形 14">
                <a:extLst>
                  <a:ext uri="{FF2B5EF4-FFF2-40B4-BE49-F238E27FC236}">
                    <a16:creationId xmlns:a16="http://schemas.microsoft.com/office/drawing/2014/main" id="{C5A26592-D801-4AD2-AE17-DA8BA1A4218A}"/>
                  </a:ext>
                </a:extLst>
              </p:cNvPr>
              <p:cNvSpPr>
                <a:spLocks noRot="1" noChangeAspect="1" noMove="1" noResize="1" noEditPoints="1" noAdjustHandles="1" noChangeArrowheads="1" noChangeShapeType="1" noTextEdit="1"/>
              </p:cNvSpPr>
              <p:nvPr/>
            </p:nvSpPr>
            <p:spPr>
              <a:xfrm>
                <a:off x="4988082" y="4935602"/>
                <a:ext cx="3666260" cy="961225"/>
              </a:xfrm>
              <a:prstGeom prst="rect">
                <a:avLst/>
              </a:prstGeom>
              <a:blipFill>
                <a:blip r:embed="rId6"/>
                <a:stretch>
                  <a:fillRect l="-1661"/>
                </a:stretch>
              </a:blipFill>
            </p:spPr>
            <p:txBody>
              <a:bodyPr/>
              <a:lstStyle/>
              <a:p>
                <a:r>
                  <a:rPr lang="ja-JP" altLang="en-US">
                    <a:noFill/>
                  </a:rPr>
                  <a:t> </a:t>
                </a:r>
              </a:p>
            </p:txBody>
          </p:sp>
        </mc:Fallback>
      </mc:AlternateContent>
      <p:cxnSp>
        <p:nvCxnSpPr>
          <p:cNvPr id="16" name="直線矢印コネクタ 15">
            <a:extLst>
              <a:ext uri="{FF2B5EF4-FFF2-40B4-BE49-F238E27FC236}">
                <a16:creationId xmlns:a16="http://schemas.microsoft.com/office/drawing/2014/main" id="{EEFDF1CB-2CE5-45B9-8034-41598F728484}"/>
              </a:ext>
            </a:extLst>
          </p:cNvPr>
          <p:cNvCxnSpPr>
            <a:cxnSpLocks/>
            <a:endCxn id="13" idx="1"/>
          </p:cNvCxnSpPr>
          <p:nvPr/>
        </p:nvCxnSpPr>
        <p:spPr>
          <a:xfrm flipV="1">
            <a:off x="3079657" y="3870608"/>
            <a:ext cx="2267177" cy="1884902"/>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9" name="四角形: 角を丸くする 18">
            <a:extLst>
              <a:ext uri="{FF2B5EF4-FFF2-40B4-BE49-F238E27FC236}">
                <a16:creationId xmlns:a16="http://schemas.microsoft.com/office/drawing/2014/main" id="{F62238E3-B2F1-4108-BC70-75E73F8336E6}"/>
              </a:ext>
            </a:extLst>
          </p:cNvPr>
          <p:cNvSpPr/>
          <p:nvPr/>
        </p:nvSpPr>
        <p:spPr>
          <a:xfrm>
            <a:off x="4909706" y="2636786"/>
            <a:ext cx="3620977" cy="3320697"/>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テキスト ボックス 19">
            <a:extLst>
              <a:ext uri="{FF2B5EF4-FFF2-40B4-BE49-F238E27FC236}">
                <a16:creationId xmlns:a16="http://schemas.microsoft.com/office/drawing/2014/main" id="{B388D075-4EDC-4340-8A91-497DA2DC6013}"/>
              </a:ext>
            </a:extLst>
          </p:cNvPr>
          <p:cNvSpPr txBox="1"/>
          <p:nvPr/>
        </p:nvSpPr>
        <p:spPr>
          <a:xfrm>
            <a:off x="5507308" y="2117104"/>
            <a:ext cx="2260738" cy="461665"/>
          </a:xfrm>
          <a:prstGeom prst="rect">
            <a:avLst/>
          </a:prstGeom>
          <a:noFill/>
        </p:spPr>
        <p:txBody>
          <a:bodyPr wrap="square" rtlCol="0">
            <a:spAutoFit/>
          </a:bodyPr>
          <a:lstStyle/>
          <a:p>
            <a:r>
              <a:rPr kumimoji="1" lang="en-US" altLang="ja-JP" sz="2400" dirty="0"/>
              <a:t>Inputs of PQNN</a:t>
            </a:r>
            <a:endParaRPr kumimoji="1" lang="ja-JP" altLang="en-US" sz="2400" dirty="0"/>
          </a:p>
        </p:txBody>
      </p:sp>
    </p:spTree>
    <p:extLst>
      <p:ext uri="{BB962C8B-B14F-4D97-AF65-F5344CB8AC3E}">
        <p14:creationId xmlns:p14="http://schemas.microsoft.com/office/powerpoint/2010/main" val="39747842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285B1FD2-BDF0-4365-B43A-BB3F707F446B}"/>
              </a:ext>
            </a:extLst>
          </p:cNvPr>
          <p:cNvSpPr>
            <a:spLocks noGrp="1"/>
          </p:cNvSpPr>
          <p:nvPr>
            <p:ph type="sldNum" sz="quarter" idx="12"/>
          </p:nvPr>
        </p:nvSpPr>
        <p:spPr/>
        <p:txBody>
          <a:bodyPr/>
          <a:lstStyle/>
          <a:p>
            <a:fld id="{41EAE3CB-22B8-438F-87FC-FA4C7B2C7D05}" type="slidenum">
              <a:rPr kumimoji="1" lang="ja-JP" altLang="en-US" smtClean="0"/>
              <a:pPr/>
              <a:t>16</a:t>
            </a:fld>
            <a:endParaRPr kumimoji="1" lang="ja-JP" altLang="en-US" dirty="0"/>
          </a:p>
        </p:txBody>
      </p:sp>
      <p:sp>
        <p:nvSpPr>
          <p:cNvPr id="6" name="フローチャート: 結合子 5">
            <a:extLst>
              <a:ext uri="{FF2B5EF4-FFF2-40B4-BE49-F238E27FC236}">
                <a16:creationId xmlns:a16="http://schemas.microsoft.com/office/drawing/2014/main" id="{8C1C3831-4D5D-4D17-9E32-3DFA804118F6}"/>
              </a:ext>
            </a:extLst>
          </p:cNvPr>
          <p:cNvSpPr/>
          <p:nvPr/>
        </p:nvSpPr>
        <p:spPr>
          <a:xfrm>
            <a:off x="2921160" y="3976215"/>
            <a:ext cx="321520" cy="321520"/>
          </a:xfrm>
          <a:prstGeom prst="flowChartConnector">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kumimoji="1" lang="ja-JP" altLang="en-US" dirty="0"/>
          </a:p>
        </p:txBody>
      </p:sp>
      <p:sp>
        <p:nvSpPr>
          <p:cNvPr id="7" name="フローチャート: 結合子 6">
            <a:extLst>
              <a:ext uri="{FF2B5EF4-FFF2-40B4-BE49-F238E27FC236}">
                <a16:creationId xmlns:a16="http://schemas.microsoft.com/office/drawing/2014/main" id="{A742DF11-8B58-495A-9F4F-7B585C881BFE}"/>
              </a:ext>
            </a:extLst>
          </p:cNvPr>
          <p:cNvSpPr/>
          <p:nvPr/>
        </p:nvSpPr>
        <p:spPr>
          <a:xfrm>
            <a:off x="2921160" y="5813312"/>
            <a:ext cx="321520" cy="321520"/>
          </a:xfrm>
          <a:prstGeom prst="flowChartConnector">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kumimoji="1" lang="ja-JP" altLang="en-US" dirty="0"/>
          </a:p>
        </p:txBody>
      </p:sp>
      <p:sp>
        <p:nvSpPr>
          <p:cNvPr id="8" name="フローチャート: 結合子 7">
            <a:extLst>
              <a:ext uri="{FF2B5EF4-FFF2-40B4-BE49-F238E27FC236}">
                <a16:creationId xmlns:a16="http://schemas.microsoft.com/office/drawing/2014/main" id="{C87A6F9A-C9E5-4ECA-A83D-49E9AC509C68}"/>
              </a:ext>
            </a:extLst>
          </p:cNvPr>
          <p:cNvSpPr/>
          <p:nvPr/>
        </p:nvSpPr>
        <p:spPr>
          <a:xfrm>
            <a:off x="2921160" y="4662015"/>
            <a:ext cx="321520" cy="321520"/>
          </a:xfrm>
          <a:prstGeom prst="flowChartConnector">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kumimoji="1" lang="ja-JP" altLang="en-US" dirty="0"/>
          </a:p>
        </p:txBody>
      </p:sp>
      <p:sp>
        <p:nvSpPr>
          <p:cNvPr id="9" name="フローチャート: 結合子 8">
            <a:extLst>
              <a:ext uri="{FF2B5EF4-FFF2-40B4-BE49-F238E27FC236}">
                <a16:creationId xmlns:a16="http://schemas.microsoft.com/office/drawing/2014/main" id="{FEC063C2-387D-4233-A85E-BC69B7CB8462}"/>
              </a:ext>
            </a:extLst>
          </p:cNvPr>
          <p:cNvSpPr/>
          <p:nvPr/>
        </p:nvSpPr>
        <p:spPr>
          <a:xfrm>
            <a:off x="5787826" y="4662015"/>
            <a:ext cx="321520" cy="321520"/>
          </a:xfrm>
          <a:prstGeom prst="flowChartConnector">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kumimoji="1" lang="ja-JP" altLang="en-US" dirty="0"/>
          </a:p>
        </p:txBody>
      </p:sp>
      <p:sp>
        <p:nvSpPr>
          <p:cNvPr id="20" name="フローチャート: 結合子 19">
            <a:extLst>
              <a:ext uri="{FF2B5EF4-FFF2-40B4-BE49-F238E27FC236}">
                <a16:creationId xmlns:a16="http://schemas.microsoft.com/office/drawing/2014/main" id="{BA43F7E6-1246-4D01-BD32-FA1DEBB35758}"/>
              </a:ext>
            </a:extLst>
          </p:cNvPr>
          <p:cNvSpPr/>
          <p:nvPr/>
        </p:nvSpPr>
        <p:spPr>
          <a:xfrm>
            <a:off x="2921160" y="2824918"/>
            <a:ext cx="321520" cy="321520"/>
          </a:xfrm>
          <a:prstGeom prst="flowChartConnector">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kumimoji="1" lang="ja-JP" altLang="en-US" dirty="0"/>
          </a:p>
        </p:txBody>
      </p:sp>
      <p:sp>
        <p:nvSpPr>
          <p:cNvPr id="21" name="フローチャート: 結合子 20">
            <a:extLst>
              <a:ext uri="{FF2B5EF4-FFF2-40B4-BE49-F238E27FC236}">
                <a16:creationId xmlns:a16="http://schemas.microsoft.com/office/drawing/2014/main" id="{9F7A51F6-89AA-4AD8-B73E-AA87D0AC3AD3}"/>
              </a:ext>
            </a:extLst>
          </p:cNvPr>
          <p:cNvSpPr/>
          <p:nvPr/>
        </p:nvSpPr>
        <p:spPr>
          <a:xfrm>
            <a:off x="4259189" y="5797808"/>
            <a:ext cx="321520" cy="321520"/>
          </a:xfrm>
          <a:prstGeom prst="flowChartConnector">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kumimoji="1" lang="ja-JP" altLang="en-US" dirty="0"/>
          </a:p>
        </p:txBody>
      </p:sp>
      <p:sp>
        <p:nvSpPr>
          <p:cNvPr id="23" name="フローチャート: 結合子 22">
            <a:extLst>
              <a:ext uri="{FF2B5EF4-FFF2-40B4-BE49-F238E27FC236}">
                <a16:creationId xmlns:a16="http://schemas.microsoft.com/office/drawing/2014/main" id="{C40BA559-2862-4C9A-AB8B-C4CF701C679F}"/>
              </a:ext>
            </a:extLst>
          </p:cNvPr>
          <p:cNvSpPr/>
          <p:nvPr/>
        </p:nvSpPr>
        <p:spPr>
          <a:xfrm>
            <a:off x="5787826" y="3290417"/>
            <a:ext cx="321520" cy="321520"/>
          </a:xfrm>
          <a:prstGeom prst="flowChartConnector">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kumimoji="1" lang="ja-JP" altLang="en-US" dirty="0"/>
          </a:p>
        </p:txBody>
      </p:sp>
      <p:sp>
        <p:nvSpPr>
          <p:cNvPr id="24" name="フローチャート: 結合子 23">
            <a:extLst>
              <a:ext uri="{FF2B5EF4-FFF2-40B4-BE49-F238E27FC236}">
                <a16:creationId xmlns:a16="http://schemas.microsoft.com/office/drawing/2014/main" id="{E4F2E670-750C-4AE1-A9A7-621BE41B5DAA}"/>
              </a:ext>
            </a:extLst>
          </p:cNvPr>
          <p:cNvSpPr/>
          <p:nvPr/>
        </p:nvSpPr>
        <p:spPr>
          <a:xfrm>
            <a:off x="5787826" y="5347814"/>
            <a:ext cx="321520" cy="321520"/>
          </a:xfrm>
          <a:prstGeom prst="flowChartConnector">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kumimoji="1" lang="ja-JP" altLang="en-US" dirty="0"/>
          </a:p>
        </p:txBody>
      </p:sp>
      <p:sp>
        <p:nvSpPr>
          <p:cNvPr id="25" name="フローチャート: 結合子 24">
            <a:extLst>
              <a:ext uri="{FF2B5EF4-FFF2-40B4-BE49-F238E27FC236}">
                <a16:creationId xmlns:a16="http://schemas.microsoft.com/office/drawing/2014/main" id="{D679E248-71BF-4072-A706-DC65CF01E13F}"/>
              </a:ext>
            </a:extLst>
          </p:cNvPr>
          <p:cNvSpPr/>
          <p:nvPr/>
        </p:nvSpPr>
        <p:spPr>
          <a:xfrm>
            <a:off x="5787826" y="3976216"/>
            <a:ext cx="321520" cy="321520"/>
          </a:xfrm>
          <a:prstGeom prst="flowChartConnector">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kumimoji="1" lang="ja-JP" altLang="en-US" dirty="0"/>
          </a:p>
        </p:txBody>
      </p:sp>
      <p:sp>
        <p:nvSpPr>
          <p:cNvPr id="26" name="フローチャート: 結合子 25">
            <a:extLst>
              <a:ext uri="{FF2B5EF4-FFF2-40B4-BE49-F238E27FC236}">
                <a16:creationId xmlns:a16="http://schemas.microsoft.com/office/drawing/2014/main" id="{00F834BA-1B6E-47F2-8AA3-A4D4C40FE534}"/>
              </a:ext>
            </a:extLst>
          </p:cNvPr>
          <p:cNvSpPr/>
          <p:nvPr/>
        </p:nvSpPr>
        <p:spPr>
          <a:xfrm>
            <a:off x="4259189" y="2824918"/>
            <a:ext cx="321520" cy="321520"/>
          </a:xfrm>
          <a:prstGeom prst="flowChartConnector">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kumimoji="1" lang="ja-JP" altLang="en-US" dirty="0"/>
          </a:p>
        </p:txBody>
      </p:sp>
      <p:cxnSp>
        <p:nvCxnSpPr>
          <p:cNvPr id="59" name="直線矢印コネクタ 58">
            <a:extLst>
              <a:ext uri="{FF2B5EF4-FFF2-40B4-BE49-F238E27FC236}">
                <a16:creationId xmlns:a16="http://schemas.microsoft.com/office/drawing/2014/main" id="{9F9A231C-5380-4B3E-B91F-CEB82675119D}"/>
              </a:ext>
            </a:extLst>
          </p:cNvPr>
          <p:cNvCxnSpPr>
            <a:cxnSpLocks/>
            <a:stCxn id="20" idx="6"/>
            <a:endCxn id="26" idx="2"/>
          </p:cNvCxnSpPr>
          <p:nvPr/>
        </p:nvCxnSpPr>
        <p:spPr>
          <a:xfrm>
            <a:off x="3242680" y="2985678"/>
            <a:ext cx="1016509"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直線矢印コネクタ 61">
            <a:extLst>
              <a:ext uri="{FF2B5EF4-FFF2-40B4-BE49-F238E27FC236}">
                <a16:creationId xmlns:a16="http://schemas.microsoft.com/office/drawing/2014/main" id="{F8A2F165-F7BF-47DB-955C-7248FA9AF289}"/>
              </a:ext>
            </a:extLst>
          </p:cNvPr>
          <p:cNvCxnSpPr>
            <a:cxnSpLocks/>
            <a:stCxn id="6" idx="6"/>
            <a:endCxn id="26" idx="2"/>
          </p:cNvCxnSpPr>
          <p:nvPr/>
        </p:nvCxnSpPr>
        <p:spPr>
          <a:xfrm flipV="1">
            <a:off x="3242680" y="2985678"/>
            <a:ext cx="1016509" cy="115129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5" name="直線矢印コネクタ 74">
            <a:extLst>
              <a:ext uri="{FF2B5EF4-FFF2-40B4-BE49-F238E27FC236}">
                <a16:creationId xmlns:a16="http://schemas.microsoft.com/office/drawing/2014/main" id="{BAA75FD4-CE49-4FD7-8137-20635FE28715}"/>
              </a:ext>
            </a:extLst>
          </p:cNvPr>
          <p:cNvCxnSpPr>
            <a:cxnSpLocks/>
            <a:stCxn id="8" idx="6"/>
            <a:endCxn id="21" idx="2"/>
          </p:cNvCxnSpPr>
          <p:nvPr/>
        </p:nvCxnSpPr>
        <p:spPr>
          <a:xfrm>
            <a:off x="3242680" y="4822775"/>
            <a:ext cx="1016509" cy="113579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6" name="直線矢印コネクタ 75">
            <a:extLst>
              <a:ext uri="{FF2B5EF4-FFF2-40B4-BE49-F238E27FC236}">
                <a16:creationId xmlns:a16="http://schemas.microsoft.com/office/drawing/2014/main" id="{E2967A7B-9653-4CBB-8ABB-701A2C8E9546}"/>
              </a:ext>
            </a:extLst>
          </p:cNvPr>
          <p:cNvCxnSpPr>
            <a:cxnSpLocks/>
            <a:stCxn id="7" idx="6"/>
            <a:endCxn id="21" idx="2"/>
          </p:cNvCxnSpPr>
          <p:nvPr/>
        </p:nvCxnSpPr>
        <p:spPr>
          <a:xfrm flipV="1">
            <a:off x="3242680" y="5958568"/>
            <a:ext cx="1016509" cy="1550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直線矢印コネクタ 76">
            <a:extLst>
              <a:ext uri="{FF2B5EF4-FFF2-40B4-BE49-F238E27FC236}">
                <a16:creationId xmlns:a16="http://schemas.microsoft.com/office/drawing/2014/main" id="{4A01D163-8579-4B76-BFE6-77E7716A472C}"/>
              </a:ext>
            </a:extLst>
          </p:cNvPr>
          <p:cNvCxnSpPr>
            <a:cxnSpLocks/>
            <a:stCxn id="8" idx="6"/>
            <a:endCxn id="26" idx="2"/>
          </p:cNvCxnSpPr>
          <p:nvPr/>
        </p:nvCxnSpPr>
        <p:spPr>
          <a:xfrm flipV="1">
            <a:off x="3242680" y="2985678"/>
            <a:ext cx="1016509" cy="183709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8" name="直線矢印コネクタ 77">
            <a:extLst>
              <a:ext uri="{FF2B5EF4-FFF2-40B4-BE49-F238E27FC236}">
                <a16:creationId xmlns:a16="http://schemas.microsoft.com/office/drawing/2014/main" id="{5EA17CF6-FE22-46B6-807F-D2C79AE9CAF2}"/>
              </a:ext>
            </a:extLst>
          </p:cNvPr>
          <p:cNvCxnSpPr>
            <a:cxnSpLocks/>
            <a:stCxn id="7" idx="6"/>
            <a:endCxn id="26" idx="2"/>
          </p:cNvCxnSpPr>
          <p:nvPr/>
        </p:nvCxnSpPr>
        <p:spPr>
          <a:xfrm flipV="1">
            <a:off x="3242680" y="2985678"/>
            <a:ext cx="1016509" cy="298839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直線矢印コネクタ 79">
            <a:extLst>
              <a:ext uri="{FF2B5EF4-FFF2-40B4-BE49-F238E27FC236}">
                <a16:creationId xmlns:a16="http://schemas.microsoft.com/office/drawing/2014/main" id="{B4D52346-2353-4A38-9F2A-A1B837C14940}"/>
              </a:ext>
            </a:extLst>
          </p:cNvPr>
          <p:cNvCxnSpPr>
            <a:cxnSpLocks/>
            <a:stCxn id="20" idx="6"/>
            <a:endCxn id="21" idx="2"/>
          </p:cNvCxnSpPr>
          <p:nvPr/>
        </p:nvCxnSpPr>
        <p:spPr>
          <a:xfrm>
            <a:off x="3242680" y="2985678"/>
            <a:ext cx="1016509" cy="297289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直線矢印コネクタ 95">
            <a:extLst>
              <a:ext uri="{FF2B5EF4-FFF2-40B4-BE49-F238E27FC236}">
                <a16:creationId xmlns:a16="http://schemas.microsoft.com/office/drawing/2014/main" id="{E387165F-F783-4AFF-8F50-46BCB74B72EE}"/>
              </a:ext>
            </a:extLst>
          </p:cNvPr>
          <p:cNvCxnSpPr>
            <a:cxnSpLocks/>
            <a:stCxn id="26" idx="6"/>
            <a:endCxn id="24" idx="2"/>
          </p:cNvCxnSpPr>
          <p:nvPr/>
        </p:nvCxnSpPr>
        <p:spPr>
          <a:xfrm>
            <a:off x="4580709" y="2985678"/>
            <a:ext cx="1207117" cy="252289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9" name="直線矢印コネクタ 98">
            <a:extLst>
              <a:ext uri="{FF2B5EF4-FFF2-40B4-BE49-F238E27FC236}">
                <a16:creationId xmlns:a16="http://schemas.microsoft.com/office/drawing/2014/main" id="{0F0EDB61-C873-40B6-87B4-2F4E0632FA3E}"/>
              </a:ext>
            </a:extLst>
          </p:cNvPr>
          <p:cNvCxnSpPr>
            <a:cxnSpLocks/>
            <a:stCxn id="21" idx="6"/>
            <a:endCxn id="24" idx="2"/>
          </p:cNvCxnSpPr>
          <p:nvPr/>
        </p:nvCxnSpPr>
        <p:spPr>
          <a:xfrm flipV="1">
            <a:off x="4580709" y="5508574"/>
            <a:ext cx="1207117" cy="44999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直線矢印コネクタ 99">
            <a:extLst>
              <a:ext uri="{FF2B5EF4-FFF2-40B4-BE49-F238E27FC236}">
                <a16:creationId xmlns:a16="http://schemas.microsoft.com/office/drawing/2014/main" id="{196B7BF8-ED14-4881-B5A8-C1EECE7D8ECE}"/>
              </a:ext>
            </a:extLst>
          </p:cNvPr>
          <p:cNvCxnSpPr>
            <a:cxnSpLocks/>
            <a:stCxn id="6" idx="6"/>
            <a:endCxn id="21" idx="2"/>
          </p:cNvCxnSpPr>
          <p:nvPr/>
        </p:nvCxnSpPr>
        <p:spPr>
          <a:xfrm>
            <a:off x="3242680" y="4136975"/>
            <a:ext cx="1016509" cy="182159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直線矢印コネクタ 112">
            <a:extLst>
              <a:ext uri="{FF2B5EF4-FFF2-40B4-BE49-F238E27FC236}">
                <a16:creationId xmlns:a16="http://schemas.microsoft.com/office/drawing/2014/main" id="{718D6EAE-E86A-4CDB-AEBB-792421EF34E4}"/>
              </a:ext>
            </a:extLst>
          </p:cNvPr>
          <p:cNvCxnSpPr>
            <a:cxnSpLocks/>
            <a:stCxn id="26" idx="6"/>
            <a:endCxn id="23" idx="2"/>
          </p:cNvCxnSpPr>
          <p:nvPr/>
        </p:nvCxnSpPr>
        <p:spPr>
          <a:xfrm>
            <a:off x="4580709" y="2985678"/>
            <a:ext cx="1207117" cy="46549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直線矢印コネクタ 113">
            <a:extLst>
              <a:ext uri="{FF2B5EF4-FFF2-40B4-BE49-F238E27FC236}">
                <a16:creationId xmlns:a16="http://schemas.microsoft.com/office/drawing/2014/main" id="{F293749A-9DFD-4D7A-B933-68DE3B022803}"/>
              </a:ext>
            </a:extLst>
          </p:cNvPr>
          <p:cNvCxnSpPr>
            <a:cxnSpLocks/>
            <a:stCxn id="21" idx="6"/>
            <a:endCxn id="23" idx="2"/>
          </p:cNvCxnSpPr>
          <p:nvPr/>
        </p:nvCxnSpPr>
        <p:spPr>
          <a:xfrm flipV="1">
            <a:off x="4580709" y="3451177"/>
            <a:ext cx="1207117" cy="250739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直線矢印コネクタ 114">
            <a:extLst>
              <a:ext uri="{FF2B5EF4-FFF2-40B4-BE49-F238E27FC236}">
                <a16:creationId xmlns:a16="http://schemas.microsoft.com/office/drawing/2014/main" id="{1DA02F9D-BC76-408F-8248-7F06CD1C1DAE}"/>
              </a:ext>
            </a:extLst>
          </p:cNvPr>
          <p:cNvCxnSpPr>
            <a:cxnSpLocks/>
            <a:stCxn id="21" idx="6"/>
            <a:endCxn id="25" idx="2"/>
          </p:cNvCxnSpPr>
          <p:nvPr/>
        </p:nvCxnSpPr>
        <p:spPr>
          <a:xfrm flipV="1">
            <a:off x="4580709" y="4136976"/>
            <a:ext cx="1207117" cy="182159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直線矢印コネクタ 115">
            <a:extLst>
              <a:ext uri="{FF2B5EF4-FFF2-40B4-BE49-F238E27FC236}">
                <a16:creationId xmlns:a16="http://schemas.microsoft.com/office/drawing/2014/main" id="{93827622-C14B-48D8-9A92-DB6817841B90}"/>
              </a:ext>
            </a:extLst>
          </p:cNvPr>
          <p:cNvCxnSpPr>
            <a:cxnSpLocks/>
            <a:stCxn id="21" idx="6"/>
            <a:endCxn id="9" idx="2"/>
          </p:cNvCxnSpPr>
          <p:nvPr/>
        </p:nvCxnSpPr>
        <p:spPr>
          <a:xfrm flipV="1">
            <a:off x="4580709" y="4822775"/>
            <a:ext cx="1207117" cy="113579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1" name="直線矢印コネクタ 130">
            <a:extLst>
              <a:ext uri="{FF2B5EF4-FFF2-40B4-BE49-F238E27FC236}">
                <a16:creationId xmlns:a16="http://schemas.microsoft.com/office/drawing/2014/main" id="{D0C8C555-5416-4EFD-9DA1-51670329997D}"/>
              </a:ext>
            </a:extLst>
          </p:cNvPr>
          <p:cNvCxnSpPr>
            <a:cxnSpLocks/>
            <a:stCxn id="26" idx="6"/>
            <a:endCxn id="25" idx="2"/>
          </p:cNvCxnSpPr>
          <p:nvPr/>
        </p:nvCxnSpPr>
        <p:spPr>
          <a:xfrm>
            <a:off x="4580709" y="2985678"/>
            <a:ext cx="1207117" cy="115129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2" name="直線矢印コネクタ 131">
            <a:extLst>
              <a:ext uri="{FF2B5EF4-FFF2-40B4-BE49-F238E27FC236}">
                <a16:creationId xmlns:a16="http://schemas.microsoft.com/office/drawing/2014/main" id="{938C1AA6-40EB-46F5-9D84-8C3E5256D4D3}"/>
              </a:ext>
            </a:extLst>
          </p:cNvPr>
          <p:cNvCxnSpPr>
            <a:cxnSpLocks/>
            <a:stCxn id="26" idx="6"/>
            <a:endCxn id="9" idx="2"/>
          </p:cNvCxnSpPr>
          <p:nvPr/>
        </p:nvCxnSpPr>
        <p:spPr>
          <a:xfrm>
            <a:off x="4580709" y="2985678"/>
            <a:ext cx="1207117" cy="183709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9" name="直線コネクタ 148">
            <a:extLst>
              <a:ext uri="{FF2B5EF4-FFF2-40B4-BE49-F238E27FC236}">
                <a16:creationId xmlns:a16="http://schemas.microsoft.com/office/drawing/2014/main" id="{CDD7796E-EBC4-4E73-9D56-23BCC43CB78C}"/>
              </a:ext>
            </a:extLst>
          </p:cNvPr>
          <p:cNvCxnSpPr>
            <a:cxnSpLocks/>
          </p:cNvCxnSpPr>
          <p:nvPr/>
        </p:nvCxnSpPr>
        <p:spPr>
          <a:xfrm>
            <a:off x="3081920" y="3218427"/>
            <a:ext cx="0" cy="726842"/>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52" name="直線コネクタ 151">
            <a:extLst>
              <a:ext uri="{FF2B5EF4-FFF2-40B4-BE49-F238E27FC236}">
                <a16:creationId xmlns:a16="http://schemas.microsoft.com/office/drawing/2014/main" id="{6A1B343E-33C5-453F-9CB9-F428878EF707}"/>
              </a:ext>
            </a:extLst>
          </p:cNvPr>
          <p:cNvCxnSpPr>
            <a:cxnSpLocks/>
          </p:cNvCxnSpPr>
          <p:nvPr/>
        </p:nvCxnSpPr>
        <p:spPr>
          <a:xfrm>
            <a:off x="3081920" y="5070966"/>
            <a:ext cx="0" cy="726842"/>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54" name="直線コネクタ 153">
            <a:extLst>
              <a:ext uri="{FF2B5EF4-FFF2-40B4-BE49-F238E27FC236}">
                <a16:creationId xmlns:a16="http://schemas.microsoft.com/office/drawing/2014/main" id="{42BF6CA0-4878-4337-B7DD-94462A997C6A}"/>
              </a:ext>
            </a:extLst>
          </p:cNvPr>
          <p:cNvCxnSpPr>
            <a:cxnSpLocks/>
          </p:cNvCxnSpPr>
          <p:nvPr/>
        </p:nvCxnSpPr>
        <p:spPr>
          <a:xfrm>
            <a:off x="4424652" y="3254421"/>
            <a:ext cx="0" cy="2450907"/>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56" name="タイトル 1">
            <a:extLst>
              <a:ext uri="{FF2B5EF4-FFF2-40B4-BE49-F238E27FC236}">
                <a16:creationId xmlns:a16="http://schemas.microsoft.com/office/drawing/2014/main" id="{2A1F71AC-4B99-4D5F-991B-2EDDC30C2190}"/>
              </a:ext>
            </a:extLst>
          </p:cNvPr>
          <p:cNvSpPr txBox="1">
            <a:spLocks/>
          </p:cNvSpPr>
          <p:nvPr/>
        </p:nvSpPr>
        <p:spPr>
          <a:xfrm>
            <a:off x="781050" y="517526"/>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en-US" altLang="ja-JP">
                <a:latin typeface="Arial" panose="020B0604020202020204" pitchFamily="34" charset="0"/>
                <a:cs typeface="Arial" panose="020B0604020202020204" pitchFamily="34" charset="0"/>
              </a:rPr>
              <a:t>PQNN structure</a:t>
            </a:r>
            <a:endParaRPr lang="ja-JP" altLang="en-US" dirty="0"/>
          </a:p>
        </p:txBody>
      </p:sp>
      <p:sp>
        <p:nvSpPr>
          <p:cNvPr id="157" name="テキスト ボックス 156">
            <a:extLst>
              <a:ext uri="{FF2B5EF4-FFF2-40B4-BE49-F238E27FC236}">
                <a16:creationId xmlns:a16="http://schemas.microsoft.com/office/drawing/2014/main" id="{7045AA4E-6880-46A3-A493-1443ACFE03D8}"/>
              </a:ext>
            </a:extLst>
          </p:cNvPr>
          <p:cNvSpPr txBox="1"/>
          <p:nvPr/>
        </p:nvSpPr>
        <p:spPr>
          <a:xfrm>
            <a:off x="3676415" y="2128075"/>
            <a:ext cx="1625766" cy="707886"/>
          </a:xfrm>
          <a:prstGeom prst="rect">
            <a:avLst/>
          </a:prstGeom>
          <a:noFill/>
        </p:spPr>
        <p:txBody>
          <a:bodyPr wrap="none" rtlCol="0">
            <a:spAutoFit/>
          </a:bodyPr>
          <a:lstStyle/>
          <a:p>
            <a:r>
              <a:rPr kumimoji="1" lang="en-US" altLang="ja-JP" sz="2000" dirty="0">
                <a:latin typeface="Arial" panose="020B0604020202020204" pitchFamily="34" charset="0"/>
                <a:cs typeface="Arial" panose="020B0604020202020204" pitchFamily="34" charset="0"/>
              </a:rPr>
              <a:t>Hidden layer</a:t>
            </a:r>
          </a:p>
          <a:p>
            <a:r>
              <a:rPr kumimoji="1" lang="en-US" altLang="ja-JP" sz="2000" dirty="0">
                <a:latin typeface="Arial" panose="020B0604020202020204" pitchFamily="34" charset="0"/>
                <a:cs typeface="Arial" panose="020B0604020202020204" pitchFamily="34" charset="0"/>
              </a:rPr>
              <a:t>(8 neurons)</a:t>
            </a:r>
          </a:p>
        </p:txBody>
      </p:sp>
      <p:sp>
        <p:nvSpPr>
          <p:cNvPr id="158" name="テキスト ボックス 157">
            <a:extLst>
              <a:ext uri="{FF2B5EF4-FFF2-40B4-BE49-F238E27FC236}">
                <a16:creationId xmlns:a16="http://schemas.microsoft.com/office/drawing/2014/main" id="{86057DDB-3031-4B61-BF4E-26C13ECCBA3D}"/>
              </a:ext>
            </a:extLst>
          </p:cNvPr>
          <p:cNvSpPr txBox="1"/>
          <p:nvPr/>
        </p:nvSpPr>
        <p:spPr>
          <a:xfrm>
            <a:off x="1980088" y="2342680"/>
            <a:ext cx="1380506" cy="400110"/>
          </a:xfrm>
          <a:prstGeom prst="rect">
            <a:avLst/>
          </a:prstGeom>
          <a:noFill/>
        </p:spPr>
        <p:txBody>
          <a:bodyPr wrap="none" rtlCol="0">
            <a:spAutoFit/>
          </a:bodyPr>
          <a:lstStyle/>
          <a:p>
            <a:r>
              <a:rPr kumimoji="1" lang="en-US" altLang="ja-JP" sz="2000" dirty="0">
                <a:latin typeface="Arial" panose="020B0604020202020204" pitchFamily="34" charset="0"/>
                <a:cs typeface="Arial" panose="020B0604020202020204" pitchFamily="34" charset="0"/>
              </a:rPr>
              <a:t>Input layer</a:t>
            </a:r>
            <a:endParaRPr kumimoji="1" lang="ja-JP" altLang="en-US" sz="2000" dirty="0">
              <a:latin typeface="Arial" panose="020B0604020202020204" pitchFamily="34" charset="0"/>
              <a:cs typeface="Arial" panose="020B0604020202020204" pitchFamily="34" charset="0"/>
            </a:endParaRPr>
          </a:p>
        </p:txBody>
      </p:sp>
      <p:sp>
        <p:nvSpPr>
          <p:cNvPr id="159" name="テキスト ボックス 158">
            <a:extLst>
              <a:ext uri="{FF2B5EF4-FFF2-40B4-BE49-F238E27FC236}">
                <a16:creationId xmlns:a16="http://schemas.microsoft.com/office/drawing/2014/main" id="{162CDA13-5E46-4C17-8E88-121E20FD1DF0}"/>
              </a:ext>
            </a:extLst>
          </p:cNvPr>
          <p:cNvSpPr txBox="1"/>
          <p:nvPr/>
        </p:nvSpPr>
        <p:spPr>
          <a:xfrm>
            <a:off x="5184267" y="2785623"/>
            <a:ext cx="1579278" cy="400110"/>
          </a:xfrm>
          <a:prstGeom prst="rect">
            <a:avLst/>
          </a:prstGeom>
          <a:noFill/>
        </p:spPr>
        <p:txBody>
          <a:bodyPr wrap="none" rtlCol="0">
            <a:spAutoFit/>
          </a:bodyPr>
          <a:lstStyle/>
          <a:p>
            <a:r>
              <a:rPr kumimoji="1" lang="en-US" altLang="ja-JP" sz="2000" dirty="0">
                <a:latin typeface="Arial" panose="020B0604020202020204" pitchFamily="34" charset="0"/>
                <a:cs typeface="Arial" panose="020B0604020202020204" pitchFamily="34" charset="0"/>
              </a:rPr>
              <a:t>Output layer</a:t>
            </a:r>
          </a:p>
        </p:txBody>
      </p:sp>
      <p:sp>
        <p:nvSpPr>
          <p:cNvPr id="160" name="正方形/長方形 159">
            <a:extLst>
              <a:ext uri="{FF2B5EF4-FFF2-40B4-BE49-F238E27FC236}">
                <a16:creationId xmlns:a16="http://schemas.microsoft.com/office/drawing/2014/main" id="{9FCBBB4E-7286-4756-84DF-6FBD1E23620D}"/>
              </a:ext>
            </a:extLst>
          </p:cNvPr>
          <p:cNvSpPr/>
          <p:nvPr/>
        </p:nvSpPr>
        <p:spPr>
          <a:xfrm>
            <a:off x="228523" y="2804846"/>
            <a:ext cx="2334678" cy="646331"/>
          </a:xfrm>
          <a:prstGeom prst="rect">
            <a:avLst/>
          </a:prstGeom>
        </p:spPr>
        <p:txBody>
          <a:bodyPr wrap="none">
            <a:spAutoFit/>
          </a:bodyPr>
          <a:lstStyle/>
          <a:p>
            <a:r>
              <a:rPr kumimoji="1" lang="en-US" altLang="ja-JP" dirty="0"/>
              <a:t>Phasor Poincare vector</a:t>
            </a:r>
          </a:p>
          <a:p>
            <a:r>
              <a:rPr kumimoji="1" lang="en-US" altLang="ja-JP" dirty="0"/>
              <a:t>      ×4</a:t>
            </a:r>
            <a:endParaRPr kumimoji="1" lang="ja-JP" altLang="en-US" dirty="0"/>
          </a:p>
        </p:txBody>
      </p:sp>
      <mc:AlternateContent xmlns:mc="http://schemas.openxmlformats.org/markup-compatibility/2006">
        <mc:Choice xmlns:a14="http://schemas.microsoft.com/office/drawing/2010/main" Requires="a14">
          <p:sp>
            <p:nvSpPr>
              <p:cNvPr id="164" name="正方形/長方形 163">
                <a:extLst>
                  <a:ext uri="{FF2B5EF4-FFF2-40B4-BE49-F238E27FC236}">
                    <a16:creationId xmlns:a16="http://schemas.microsoft.com/office/drawing/2014/main" id="{31B20F32-B61A-451F-807C-E31A13F7438E}"/>
                  </a:ext>
                </a:extLst>
              </p:cNvPr>
              <p:cNvSpPr/>
              <p:nvPr/>
            </p:nvSpPr>
            <p:spPr>
              <a:xfrm>
                <a:off x="-91780" y="3360009"/>
                <a:ext cx="3063980" cy="1261243"/>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d>
                        <m:dPr>
                          <m:ctrlPr>
                            <a:rPr lang="en-US" altLang="ja-JP" sz="1600" i="1" smtClean="0">
                              <a:latin typeface="Cambria Math" panose="02040503050406030204" pitchFamily="18" charset="0"/>
                            </a:rPr>
                          </m:ctrlPr>
                        </m:dPr>
                        <m:e>
                          <m:d>
                            <m:dPr>
                              <m:begChr m:val="["/>
                              <m:endChr m:val="]"/>
                              <m:ctrlPr>
                                <a:rPr lang="en-US" altLang="ja-JP" sz="1600" i="1">
                                  <a:latin typeface="Cambria Math" panose="02040503050406030204" pitchFamily="18" charset="0"/>
                                </a:rPr>
                              </m:ctrlPr>
                            </m:dPr>
                            <m:e>
                              <m:m>
                                <m:mPr>
                                  <m:mcs>
                                    <m:mc>
                                      <m:mcPr>
                                        <m:count m:val="1"/>
                                        <m:mcJc m:val="center"/>
                                      </m:mcPr>
                                    </m:mc>
                                  </m:mcs>
                                  <m:ctrlPr>
                                    <a:rPr lang="en-US" altLang="ja-JP" sz="1600" i="1">
                                      <a:latin typeface="Cambria Math" panose="02040503050406030204" pitchFamily="18" charset="0"/>
                                    </a:rPr>
                                  </m:ctrlPr>
                                </m:mPr>
                                <m:mr>
                                  <m:e>
                                    <m:sSubSup>
                                      <m:sSubSupPr>
                                        <m:ctrlPr>
                                          <a:rPr lang="en-US" altLang="ja-JP" sz="1600" i="1">
                                            <a:latin typeface="Cambria Math" panose="02040503050406030204" pitchFamily="18" charset="0"/>
                                          </a:rPr>
                                        </m:ctrlPr>
                                      </m:sSubSupPr>
                                      <m:e>
                                        <m:r>
                                          <a:rPr lang="en-US" altLang="ja-JP" sz="1600" i="1">
                                            <a:latin typeface="Cambria Math" panose="02040503050406030204" pitchFamily="18" charset="0"/>
                                          </a:rPr>
                                          <m:t>𝐸</m:t>
                                        </m:r>
                                      </m:e>
                                      <m:sub>
                                        <m:r>
                                          <m:rPr>
                                            <m:sty m:val="p"/>
                                          </m:rPr>
                                          <a:rPr lang="en-US" altLang="ja-JP" sz="1600">
                                            <a:latin typeface="Cambria Math" panose="02040503050406030204" pitchFamily="18" charset="0"/>
                                          </a:rPr>
                                          <m:t>H</m:t>
                                        </m:r>
                                      </m:sub>
                                      <m:sup>
                                        <m:r>
                                          <m:rPr>
                                            <m:sty m:val="p"/>
                                          </m:rPr>
                                          <a:rPr lang="en-US" altLang="ja-JP" sz="1600">
                                            <a:latin typeface="Cambria Math" panose="02040503050406030204" pitchFamily="18" charset="0"/>
                                          </a:rPr>
                                          <m:t>i</m:t>
                                        </m:r>
                                      </m:sup>
                                    </m:sSubSup>
                                  </m:e>
                                </m:mr>
                                <m:mr>
                                  <m:e>
                                    <m:sSubSup>
                                      <m:sSubSupPr>
                                        <m:ctrlPr>
                                          <a:rPr lang="en-US" altLang="ja-JP" sz="1600" i="1">
                                            <a:latin typeface="Cambria Math" panose="02040503050406030204" pitchFamily="18" charset="0"/>
                                          </a:rPr>
                                        </m:ctrlPr>
                                      </m:sSubSupPr>
                                      <m:e>
                                        <m:r>
                                          <a:rPr lang="en-US" altLang="ja-JP" sz="1600" i="1">
                                            <a:latin typeface="Cambria Math" panose="02040503050406030204" pitchFamily="18" charset="0"/>
                                          </a:rPr>
                                          <m:t>𝐸</m:t>
                                        </m:r>
                                      </m:e>
                                      <m:sub>
                                        <m:r>
                                          <m:rPr>
                                            <m:sty m:val="p"/>
                                          </m:rPr>
                                          <a:rPr lang="en-US" altLang="ja-JP" sz="1600">
                                            <a:latin typeface="Cambria Math" panose="02040503050406030204" pitchFamily="18" charset="0"/>
                                          </a:rPr>
                                          <m:t>V</m:t>
                                        </m:r>
                                      </m:sub>
                                      <m:sup>
                                        <m:r>
                                          <m:rPr>
                                            <m:sty m:val="p"/>
                                          </m:rPr>
                                          <a:rPr lang="en-US" altLang="ja-JP" sz="1600">
                                            <a:latin typeface="Cambria Math" panose="02040503050406030204" pitchFamily="18" charset="0"/>
                                          </a:rPr>
                                          <m:t>i</m:t>
                                        </m:r>
                                      </m:sup>
                                    </m:sSubSup>
                                  </m:e>
                                </m:mr>
                              </m:m>
                            </m:e>
                          </m:d>
                          <m:r>
                            <m:rPr>
                              <m:nor/>
                            </m:rPr>
                            <a:rPr lang="ja-JP" altLang="en-US" sz="1600" dirty="0"/>
                            <m:t> </m:t>
                          </m:r>
                          <m:r>
                            <m:rPr>
                              <m:nor/>
                            </m:rPr>
                            <a:rPr lang="en-US" altLang="ja-JP" sz="1600" dirty="0"/>
                            <m:t>= </m:t>
                          </m:r>
                          <m:d>
                            <m:dPr>
                              <m:begChr m:val="["/>
                              <m:endChr m:val="]"/>
                              <m:ctrlPr>
                                <a:rPr lang="en-US" altLang="ja-JP" sz="1600" i="1">
                                  <a:latin typeface="Cambria Math" panose="02040503050406030204" pitchFamily="18" charset="0"/>
                                </a:rPr>
                              </m:ctrlPr>
                            </m:dPr>
                            <m:e>
                              <m:m>
                                <m:mPr>
                                  <m:mcs>
                                    <m:mc>
                                      <m:mcPr>
                                        <m:count m:val="1"/>
                                        <m:mcJc m:val="center"/>
                                      </m:mcPr>
                                    </m:mc>
                                  </m:mcs>
                                  <m:ctrlPr>
                                    <a:rPr lang="en-US" altLang="ja-JP" sz="1600" i="1">
                                      <a:latin typeface="Cambria Math" panose="02040503050406030204" pitchFamily="18" charset="0"/>
                                    </a:rPr>
                                  </m:ctrlPr>
                                </m:mPr>
                                <m:mr>
                                  <m:e>
                                    <m:r>
                                      <a:rPr lang="en-US" altLang="ja-JP" sz="1600" i="1">
                                        <a:latin typeface="Cambria Math" panose="02040503050406030204" pitchFamily="18" charset="0"/>
                                      </a:rPr>
                                      <m:t>1</m:t>
                                    </m:r>
                                  </m:e>
                                </m:mr>
                                <m:mr>
                                  <m:e>
                                    <m:r>
                                      <a:rPr lang="en-US" altLang="ja-JP" sz="1600" i="1">
                                        <a:latin typeface="Cambria Math" panose="02040503050406030204" pitchFamily="18" charset="0"/>
                                      </a:rPr>
                                      <m:t>0</m:t>
                                    </m:r>
                                  </m:e>
                                </m:mr>
                              </m:m>
                            </m:e>
                          </m:d>
                          <m:r>
                            <a:rPr lang="en-US" altLang="ja-JP" sz="1600" i="1">
                              <a:latin typeface="Cambria Math" panose="02040503050406030204" pitchFamily="18" charset="0"/>
                            </a:rPr>
                            <m:t>,</m:t>
                          </m:r>
                          <m:d>
                            <m:dPr>
                              <m:begChr m:val="["/>
                              <m:endChr m:val="]"/>
                              <m:ctrlPr>
                                <a:rPr lang="en-US" altLang="ja-JP" sz="1600" i="1">
                                  <a:latin typeface="Cambria Math" panose="02040503050406030204" pitchFamily="18" charset="0"/>
                                </a:rPr>
                              </m:ctrlPr>
                            </m:dPr>
                            <m:e>
                              <m:m>
                                <m:mPr>
                                  <m:mcs>
                                    <m:mc>
                                      <m:mcPr>
                                        <m:count m:val="1"/>
                                        <m:mcJc m:val="center"/>
                                      </m:mcPr>
                                    </m:mc>
                                  </m:mcs>
                                  <m:ctrlPr>
                                    <a:rPr lang="en-US" altLang="ja-JP" sz="1600" i="1">
                                      <a:latin typeface="Cambria Math" panose="02040503050406030204" pitchFamily="18" charset="0"/>
                                    </a:rPr>
                                  </m:ctrlPr>
                                </m:mPr>
                                <m:mr>
                                  <m:e>
                                    <m:r>
                                      <m:rPr>
                                        <m:brk m:alnAt="7"/>
                                      </m:rPr>
                                      <a:rPr lang="en-US" altLang="ja-JP" sz="1600" i="1">
                                        <a:latin typeface="Cambria Math" panose="02040503050406030204" pitchFamily="18" charset="0"/>
                                      </a:rPr>
                                      <m:t>0</m:t>
                                    </m:r>
                                  </m:e>
                                </m:mr>
                                <m:mr>
                                  <m:e>
                                    <m:r>
                                      <a:rPr lang="en-US" altLang="ja-JP" sz="1600" i="1">
                                        <a:latin typeface="Cambria Math" panose="02040503050406030204" pitchFamily="18" charset="0"/>
                                      </a:rPr>
                                      <m:t>1</m:t>
                                    </m:r>
                                  </m:e>
                                </m:mr>
                              </m:m>
                            </m:e>
                          </m:d>
                          <m:r>
                            <m:rPr>
                              <m:nor/>
                            </m:rPr>
                            <a:rPr lang="en-US" altLang="ja-JP" sz="1600" dirty="0"/>
                            <m:t>, </m:t>
                          </m:r>
                          <m:d>
                            <m:dPr>
                              <m:begChr m:val="["/>
                              <m:endChr m:val="]"/>
                              <m:ctrlPr>
                                <a:rPr lang="en-US" altLang="ja-JP" sz="1600" i="1">
                                  <a:latin typeface="Cambria Math" panose="02040503050406030204" pitchFamily="18" charset="0"/>
                                </a:rPr>
                              </m:ctrlPr>
                            </m:dPr>
                            <m:e>
                              <m:m>
                                <m:mPr>
                                  <m:mcs>
                                    <m:mc>
                                      <m:mcPr>
                                        <m:count m:val="1"/>
                                        <m:mcJc m:val="center"/>
                                      </m:mcPr>
                                    </m:mc>
                                  </m:mcs>
                                  <m:ctrlPr>
                                    <a:rPr lang="en-US" altLang="ja-JP" sz="1600" i="1">
                                      <a:latin typeface="Cambria Math" panose="02040503050406030204" pitchFamily="18" charset="0"/>
                                    </a:rPr>
                                  </m:ctrlPr>
                                </m:mPr>
                                <m:mr>
                                  <m:e>
                                    <m:f>
                                      <m:fPr>
                                        <m:ctrlPr>
                                          <a:rPr lang="en-US" altLang="ja-JP" sz="1600" i="1">
                                            <a:latin typeface="Cambria Math" panose="02040503050406030204" pitchFamily="18" charset="0"/>
                                          </a:rPr>
                                        </m:ctrlPr>
                                      </m:fPr>
                                      <m:num>
                                        <m:rad>
                                          <m:radPr>
                                            <m:degHide m:val="on"/>
                                            <m:ctrlPr>
                                              <a:rPr lang="en-US" altLang="ja-JP" sz="1600" i="1">
                                                <a:latin typeface="Cambria Math" panose="02040503050406030204" pitchFamily="18" charset="0"/>
                                              </a:rPr>
                                            </m:ctrlPr>
                                          </m:radPr>
                                          <m:deg/>
                                          <m:e>
                                            <m:r>
                                              <a:rPr lang="en-US" altLang="ja-JP" sz="1600" i="1">
                                                <a:latin typeface="Cambria Math" panose="02040503050406030204" pitchFamily="18" charset="0"/>
                                              </a:rPr>
                                              <m:t>2</m:t>
                                            </m:r>
                                          </m:e>
                                        </m:rad>
                                      </m:num>
                                      <m:den>
                                        <m:r>
                                          <a:rPr lang="en-US" altLang="ja-JP" sz="1600" i="1">
                                            <a:latin typeface="Cambria Math" panose="02040503050406030204" pitchFamily="18" charset="0"/>
                                          </a:rPr>
                                          <m:t>2</m:t>
                                        </m:r>
                                      </m:den>
                                    </m:f>
                                  </m:e>
                                </m:mr>
                                <m:mr>
                                  <m:e>
                                    <m:f>
                                      <m:fPr>
                                        <m:ctrlPr>
                                          <a:rPr lang="en-US" altLang="ja-JP" sz="1600" i="1">
                                            <a:latin typeface="Cambria Math" panose="02040503050406030204" pitchFamily="18" charset="0"/>
                                          </a:rPr>
                                        </m:ctrlPr>
                                      </m:fPr>
                                      <m:num>
                                        <m:rad>
                                          <m:radPr>
                                            <m:degHide m:val="on"/>
                                            <m:ctrlPr>
                                              <a:rPr lang="en-US" altLang="ja-JP" sz="1600" i="1">
                                                <a:latin typeface="Cambria Math" panose="02040503050406030204" pitchFamily="18" charset="0"/>
                                              </a:rPr>
                                            </m:ctrlPr>
                                          </m:radPr>
                                          <m:deg/>
                                          <m:e>
                                            <m:r>
                                              <a:rPr lang="en-US" altLang="ja-JP" sz="1600" i="1">
                                                <a:latin typeface="Cambria Math" panose="02040503050406030204" pitchFamily="18" charset="0"/>
                                              </a:rPr>
                                              <m:t>2</m:t>
                                            </m:r>
                                          </m:e>
                                        </m:rad>
                                      </m:num>
                                      <m:den>
                                        <m:r>
                                          <a:rPr lang="en-US" altLang="ja-JP" sz="1600" i="1">
                                            <a:latin typeface="Cambria Math" panose="02040503050406030204" pitchFamily="18" charset="0"/>
                                          </a:rPr>
                                          <m:t>2</m:t>
                                        </m:r>
                                      </m:den>
                                    </m:f>
                                  </m:e>
                                </m:mr>
                              </m:m>
                            </m:e>
                          </m:d>
                          <m:r>
                            <m:rPr>
                              <m:nor/>
                            </m:rPr>
                            <a:rPr lang="en-US" altLang="ja-JP" sz="1600" dirty="0"/>
                            <m:t>, </m:t>
                          </m:r>
                          <m:d>
                            <m:dPr>
                              <m:begChr m:val="["/>
                              <m:endChr m:val="]"/>
                              <m:ctrlPr>
                                <a:rPr lang="en-US" altLang="ja-JP" sz="1600" i="1">
                                  <a:latin typeface="Cambria Math" panose="02040503050406030204" pitchFamily="18" charset="0"/>
                                </a:rPr>
                              </m:ctrlPr>
                            </m:dPr>
                            <m:e>
                              <m:m>
                                <m:mPr>
                                  <m:mcs>
                                    <m:mc>
                                      <m:mcPr>
                                        <m:count m:val="1"/>
                                        <m:mcJc m:val="center"/>
                                      </m:mcPr>
                                    </m:mc>
                                  </m:mcs>
                                  <m:ctrlPr>
                                    <a:rPr lang="en-US" altLang="ja-JP" sz="1600" i="1">
                                      <a:latin typeface="Cambria Math" panose="02040503050406030204" pitchFamily="18" charset="0"/>
                                    </a:rPr>
                                  </m:ctrlPr>
                                </m:mPr>
                                <m:mr>
                                  <m:e>
                                    <m:f>
                                      <m:fPr>
                                        <m:ctrlPr>
                                          <a:rPr lang="en-US" altLang="ja-JP" sz="1600" i="1">
                                            <a:latin typeface="Cambria Math" panose="02040503050406030204" pitchFamily="18" charset="0"/>
                                          </a:rPr>
                                        </m:ctrlPr>
                                      </m:fPr>
                                      <m:num>
                                        <m:rad>
                                          <m:radPr>
                                            <m:degHide m:val="on"/>
                                            <m:ctrlPr>
                                              <a:rPr lang="en-US" altLang="ja-JP" sz="1600" i="1">
                                                <a:latin typeface="Cambria Math" panose="02040503050406030204" pitchFamily="18" charset="0"/>
                                              </a:rPr>
                                            </m:ctrlPr>
                                          </m:radPr>
                                          <m:deg/>
                                          <m:e>
                                            <m:r>
                                              <a:rPr lang="en-US" altLang="ja-JP" sz="1600" i="1">
                                                <a:latin typeface="Cambria Math" panose="02040503050406030204" pitchFamily="18" charset="0"/>
                                              </a:rPr>
                                              <m:t>2</m:t>
                                            </m:r>
                                          </m:e>
                                        </m:rad>
                                      </m:num>
                                      <m:den>
                                        <m:r>
                                          <a:rPr lang="en-US" altLang="ja-JP" sz="1600" i="1">
                                            <a:latin typeface="Cambria Math" panose="02040503050406030204" pitchFamily="18" charset="0"/>
                                          </a:rPr>
                                          <m:t>2</m:t>
                                        </m:r>
                                      </m:den>
                                    </m:f>
                                  </m:e>
                                </m:mr>
                                <m:mr>
                                  <m:e>
                                    <m:f>
                                      <m:fPr>
                                        <m:ctrlPr>
                                          <a:rPr lang="en-US" altLang="ja-JP" sz="1600" i="1">
                                            <a:latin typeface="Cambria Math" panose="02040503050406030204" pitchFamily="18" charset="0"/>
                                          </a:rPr>
                                        </m:ctrlPr>
                                      </m:fPr>
                                      <m:num>
                                        <m:rad>
                                          <m:radPr>
                                            <m:degHide m:val="on"/>
                                            <m:ctrlPr>
                                              <a:rPr lang="en-US" altLang="ja-JP" sz="1600" i="1">
                                                <a:latin typeface="Cambria Math" panose="02040503050406030204" pitchFamily="18" charset="0"/>
                                              </a:rPr>
                                            </m:ctrlPr>
                                          </m:radPr>
                                          <m:deg/>
                                          <m:e>
                                            <m:r>
                                              <a:rPr lang="en-US" altLang="ja-JP" sz="1600" i="1">
                                                <a:latin typeface="Cambria Math" panose="02040503050406030204" pitchFamily="18" charset="0"/>
                                              </a:rPr>
                                              <m:t>2</m:t>
                                            </m:r>
                                          </m:e>
                                        </m:rad>
                                      </m:num>
                                      <m:den>
                                        <m:r>
                                          <a:rPr lang="en-US" altLang="ja-JP" sz="1600" i="1">
                                            <a:latin typeface="Cambria Math" panose="02040503050406030204" pitchFamily="18" charset="0"/>
                                          </a:rPr>
                                          <m:t>2</m:t>
                                        </m:r>
                                      </m:den>
                                    </m:f>
                                    <m:r>
                                      <a:rPr lang="en-US" altLang="ja-JP" sz="1600" i="1">
                                        <a:latin typeface="Cambria Math" panose="02040503050406030204" pitchFamily="18" charset="0"/>
                                      </a:rPr>
                                      <m:t>𝑖</m:t>
                                    </m:r>
                                  </m:e>
                                </m:mr>
                              </m:m>
                            </m:e>
                          </m:d>
                        </m:e>
                      </m:d>
                    </m:oMath>
                  </m:oMathPara>
                </a14:m>
                <a:endParaRPr lang="ja-JP" altLang="en-US" dirty="0"/>
              </a:p>
            </p:txBody>
          </p:sp>
        </mc:Choice>
        <mc:Fallback>
          <p:sp>
            <p:nvSpPr>
              <p:cNvPr id="164" name="正方形/長方形 163">
                <a:extLst>
                  <a:ext uri="{FF2B5EF4-FFF2-40B4-BE49-F238E27FC236}">
                    <a16:creationId xmlns:a16="http://schemas.microsoft.com/office/drawing/2014/main" id="{31B20F32-B61A-451F-807C-E31A13F7438E}"/>
                  </a:ext>
                </a:extLst>
              </p:cNvPr>
              <p:cNvSpPr>
                <a:spLocks noRot="1" noChangeAspect="1" noMove="1" noResize="1" noEditPoints="1" noAdjustHandles="1" noChangeArrowheads="1" noChangeShapeType="1" noTextEdit="1"/>
              </p:cNvSpPr>
              <p:nvPr/>
            </p:nvSpPr>
            <p:spPr>
              <a:xfrm>
                <a:off x="-91780" y="3360009"/>
                <a:ext cx="3063980" cy="1261243"/>
              </a:xfrm>
              <a:prstGeom prst="rect">
                <a:avLst/>
              </a:prstGeom>
              <a:blipFill>
                <a:blip r:embed="rId3"/>
                <a:stretch>
                  <a:fillRect/>
                </a:stretch>
              </a:blipFill>
            </p:spPr>
            <p:txBody>
              <a:bodyPr/>
              <a:lstStyle/>
              <a:p>
                <a:r>
                  <a:rPr lang="ja-JP" altLang="en-US">
                    <a:noFill/>
                  </a:rPr>
                  <a:t> </a:t>
                </a:r>
              </a:p>
            </p:txBody>
          </p:sp>
        </mc:Fallback>
      </mc:AlternateContent>
      <p:sp>
        <p:nvSpPr>
          <p:cNvPr id="165" name="正方形/長方形 164">
            <a:extLst>
              <a:ext uri="{FF2B5EF4-FFF2-40B4-BE49-F238E27FC236}">
                <a16:creationId xmlns:a16="http://schemas.microsoft.com/office/drawing/2014/main" id="{4F2C7BEF-C862-4BE0-A0B0-88C541DDC061}"/>
              </a:ext>
            </a:extLst>
          </p:cNvPr>
          <p:cNvSpPr/>
          <p:nvPr/>
        </p:nvSpPr>
        <p:spPr>
          <a:xfrm>
            <a:off x="385970" y="4664997"/>
            <a:ext cx="1673663" cy="646331"/>
          </a:xfrm>
          <a:prstGeom prst="rect">
            <a:avLst/>
          </a:prstGeom>
        </p:spPr>
        <p:txBody>
          <a:bodyPr wrap="none">
            <a:spAutoFit/>
          </a:bodyPr>
          <a:lstStyle/>
          <a:p>
            <a:r>
              <a:rPr kumimoji="1" lang="en-US" altLang="ja-JP" dirty="0"/>
              <a:t>Variation vector</a:t>
            </a:r>
          </a:p>
          <a:p>
            <a:r>
              <a:rPr kumimoji="1" lang="en-US" altLang="ja-JP" dirty="0"/>
              <a:t>      ×4</a:t>
            </a:r>
            <a:endParaRPr kumimoji="1" lang="ja-JP" altLang="en-US" dirty="0"/>
          </a:p>
        </p:txBody>
      </p:sp>
      <mc:AlternateContent xmlns:mc="http://schemas.openxmlformats.org/markup-compatibility/2006">
        <mc:Choice xmlns:a14="http://schemas.microsoft.com/office/drawing/2010/main" Requires="a14">
          <p:sp>
            <p:nvSpPr>
              <p:cNvPr id="166" name="正方形/長方形 165">
                <a:extLst>
                  <a:ext uri="{FF2B5EF4-FFF2-40B4-BE49-F238E27FC236}">
                    <a16:creationId xmlns:a16="http://schemas.microsoft.com/office/drawing/2014/main" id="{11259B8E-89F9-4887-84F8-1DFEB8CEDC71}"/>
                  </a:ext>
                </a:extLst>
              </p:cNvPr>
              <p:cNvSpPr/>
              <p:nvPr/>
            </p:nvSpPr>
            <p:spPr>
              <a:xfrm>
                <a:off x="-64791" y="5281883"/>
                <a:ext cx="3063980" cy="1261243"/>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d>
                        <m:dPr>
                          <m:ctrlPr>
                            <a:rPr lang="en-US" altLang="ja-JP" sz="1600" i="1" smtClean="0">
                              <a:latin typeface="Cambria Math" panose="02040503050406030204" pitchFamily="18" charset="0"/>
                            </a:rPr>
                          </m:ctrlPr>
                        </m:dPr>
                        <m:e>
                          <m:d>
                            <m:dPr>
                              <m:begChr m:val="["/>
                              <m:endChr m:val="]"/>
                              <m:ctrlPr>
                                <a:rPr lang="en-US" altLang="ja-JP" sz="1600" i="1">
                                  <a:latin typeface="Cambria Math" panose="02040503050406030204" pitchFamily="18" charset="0"/>
                                </a:rPr>
                              </m:ctrlPr>
                            </m:dPr>
                            <m:e>
                              <m:m>
                                <m:mPr>
                                  <m:mcs>
                                    <m:mc>
                                      <m:mcPr>
                                        <m:count m:val="1"/>
                                        <m:mcJc m:val="center"/>
                                      </m:mcPr>
                                    </m:mc>
                                  </m:mcs>
                                  <m:ctrlPr>
                                    <a:rPr lang="en-US" altLang="ja-JP" sz="1600" i="1">
                                      <a:latin typeface="Cambria Math" panose="02040503050406030204" pitchFamily="18" charset="0"/>
                                    </a:rPr>
                                  </m:ctrlPr>
                                </m:mPr>
                                <m:mr>
                                  <m:e>
                                    <m:sSubSup>
                                      <m:sSubSupPr>
                                        <m:ctrlPr>
                                          <a:rPr lang="en-US" altLang="ja-JP" sz="1600" i="1">
                                            <a:latin typeface="Cambria Math" panose="02040503050406030204" pitchFamily="18" charset="0"/>
                                          </a:rPr>
                                        </m:ctrlPr>
                                      </m:sSubSupPr>
                                      <m:e>
                                        <m:r>
                                          <a:rPr lang="en-US" altLang="ja-JP" sz="1600" i="1">
                                            <a:latin typeface="Cambria Math" panose="02040503050406030204" pitchFamily="18" charset="0"/>
                                          </a:rPr>
                                          <m:t>𝐸</m:t>
                                        </m:r>
                                      </m:e>
                                      <m:sub>
                                        <m:r>
                                          <m:rPr>
                                            <m:sty m:val="p"/>
                                          </m:rPr>
                                          <a:rPr lang="en-US" altLang="ja-JP" sz="1600">
                                            <a:latin typeface="Cambria Math" panose="02040503050406030204" pitchFamily="18" charset="0"/>
                                          </a:rPr>
                                          <m:t>H</m:t>
                                        </m:r>
                                      </m:sub>
                                      <m:sup>
                                        <m:r>
                                          <m:rPr>
                                            <m:sty m:val="p"/>
                                          </m:rPr>
                                          <a:rPr lang="en-US" altLang="ja-JP" sz="1600">
                                            <a:latin typeface="Cambria Math" panose="02040503050406030204" pitchFamily="18" charset="0"/>
                                          </a:rPr>
                                          <m:t>i</m:t>
                                        </m:r>
                                      </m:sup>
                                    </m:sSubSup>
                                  </m:e>
                                </m:mr>
                                <m:mr>
                                  <m:e>
                                    <m:sSubSup>
                                      <m:sSubSupPr>
                                        <m:ctrlPr>
                                          <a:rPr lang="en-US" altLang="ja-JP" sz="1600" i="1">
                                            <a:latin typeface="Cambria Math" panose="02040503050406030204" pitchFamily="18" charset="0"/>
                                          </a:rPr>
                                        </m:ctrlPr>
                                      </m:sSubSupPr>
                                      <m:e>
                                        <m:r>
                                          <a:rPr lang="en-US" altLang="ja-JP" sz="1600" i="1">
                                            <a:latin typeface="Cambria Math" panose="02040503050406030204" pitchFamily="18" charset="0"/>
                                          </a:rPr>
                                          <m:t>𝐸</m:t>
                                        </m:r>
                                      </m:e>
                                      <m:sub>
                                        <m:r>
                                          <m:rPr>
                                            <m:sty m:val="p"/>
                                          </m:rPr>
                                          <a:rPr lang="en-US" altLang="ja-JP" sz="1600">
                                            <a:latin typeface="Cambria Math" panose="02040503050406030204" pitchFamily="18" charset="0"/>
                                          </a:rPr>
                                          <m:t>V</m:t>
                                        </m:r>
                                      </m:sub>
                                      <m:sup>
                                        <m:r>
                                          <m:rPr>
                                            <m:sty m:val="p"/>
                                          </m:rPr>
                                          <a:rPr lang="en-US" altLang="ja-JP" sz="1600">
                                            <a:latin typeface="Cambria Math" panose="02040503050406030204" pitchFamily="18" charset="0"/>
                                          </a:rPr>
                                          <m:t>i</m:t>
                                        </m:r>
                                      </m:sup>
                                    </m:sSubSup>
                                  </m:e>
                                </m:mr>
                              </m:m>
                            </m:e>
                          </m:d>
                          <m:r>
                            <m:rPr>
                              <m:nor/>
                            </m:rPr>
                            <a:rPr lang="ja-JP" altLang="en-US" sz="1600" dirty="0"/>
                            <m:t> </m:t>
                          </m:r>
                          <m:r>
                            <m:rPr>
                              <m:nor/>
                            </m:rPr>
                            <a:rPr lang="en-US" altLang="ja-JP" sz="1600" dirty="0"/>
                            <m:t>= </m:t>
                          </m:r>
                          <m:d>
                            <m:dPr>
                              <m:begChr m:val="["/>
                              <m:endChr m:val="]"/>
                              <m:ctrlPr>
                                <a:rPr lang="en-US" altLang="ja-JP" sz="1600" i="1">
                                  <a:latin typeface="Cambria Math" panose="02040503050406030204" pitchFamily="18" charset="0"/>
                                </a:rPr>
                              </m:ctrlPr>
                            </m:dPr>
                            <m:e>
                              <m:m>
                                <m:mPr>
                                  <m:mcs>
                                    <m:mc>
                                      <m:mcPr>
                                        <m:count m:val="1"/>
                                        <m:mcJc m:val="center"/>
                                      </m:mcPr>
                                    </m:mc>
                                  </m:mcs>
                                  <m:ctrlPr>
                                    <a:rPr lang="en-US" altLang="ja-JP" sz="1600" i="1">
                                      <a:latin typeface="Cambria Math" panose="02040503050406030204" pitchFamily="18" charset="0"/>
                                    </a:rPr>
                                  </m:ctrlPr>
                                </m:mPr>
                                <m:mr>
                                  <m:e>
                                    <m:r>
                                      <a:rPr lang="en-US" altLang="ja-JP" sz="1600" i="1">
                                        <a:latin typeface="Cambria Math" panose="02040503050406030204" pitchFamily="18" charset="0"/>
                                      </a:rPr>
                                      <m:t>1</m:t>
                                    </m:r>
                                  </m:e>
                                </m:mr>
                                <m:mr>
                                  <m:e>
                                    <m:r>
                                      <a:rPr lang="en-US" altLang="ja-JP" sz="1600" i="1">
                                        <a:latin typeface="Cambria Math" panose="02040503050406030204" pitchFamily="18" charset="0"/>
                                      </a:rPr>
                                      <m:t>0</m:t>
                                    </m:r>
                                  </m:e>
                                </m:mr>
                              </m:m>
                            </m:e>
                          </m:d>
                          <m:r>
                            <a:rPr lang="en-US" altLang="ja-JP" sz="1600" i="1">
                              <a:latin typeface="Cambria Math" panose="02040503050406030204" pitchFamily="18" charset="0"/>
                            </a:rPr>
                            <m:t>,</m:t>
                          </m:r>
                          <m:d>
                            <m:dPr>
                              <m:begChr m:val="["/>
                              <m:endChr m:val="]"/>
                              <m:ctrlPr>
                                <a:rPr lang="en-US" altLang="ja-JP" sz="1600" i="1">
                                  <a:latin typeface="Cambria Math" panose="02040503050406030204" pitchFamily="18" charset="0"/>
                                </a:rPr>
                              </m:ctrlPr>
                            </m:dPr>
                            <m:e>
                              <m:m>
                                <m:mPr>
                                  <m:mcs>
                                    <m:mc>
                                      <m:mcPr>
                                        <m:count m:val="1"/>
                                        <m:mcJc m:val="center"/>
                                      </m:mcPr>
                                    </m:mc>
                                  </m:mcs>
                                  <m:ctrlPr>
                                    <a:rPr lang="en-US" altLang="ja-JP" sz="1600" i="1">
                                      <a:latin typeface="Cambria Math" panose="02040503050406030204" pitchFamily="18" charset="0"/>
                                    </a:rPr>
                                  </m:ctrlPr>
                                </m:mPr>
                                <m:mr>
                                  <m:e>
                                    <m:r>
                                      <m:rPr>
                                        <m:brk m:alnAt="7"/>
                                      </m:rPr>
                                      <a:rPr lang="en-US" altLang="ja-JP" sz="1600" i="1">
                                        <a:latin typeface="Cambria Math" panose="02040503050406030204" pitchFamily="18" charset="0"/>
                                      </a:rPr>
                                      <m:t>0</m:t>
                                    </m:r>
                                  </m:e>
                                </m:mr>
                                <m:mr>
                                  <m:e>
                                    <m:r>
                                      <a:rPr lang="en-US" altLang="ja-JP" sz="1600" i="1">
                                        <a:latin typeface="Cambria Math" panose="02040503050406030204" pitchFamily="18" charset="0"/>
                                      </a:rPr>
                                      <m:t>1</m:t>
                                    </m:r>
                                  </m:e>
                                </m:mr>
                              </m:m>
                            </m:e>
                          </m:d>
                          <m:r>
                            <m:rPr>
                              <m:nor/>
                            </m:rPr>
                            <a:rPr lang="en-US" altLang="ja-JP" sz="1600" dirty="0"/>
                            <m:t>, </m:t>
                          </m:r>
                          <m:d>
                            <m:dPr>
                              <m:begChr m:val="["/>
                              <m:endChr m:val="]"/>
                              <m:ctrlPr>
                                <a:rPr lang="en-US" altLang="ja-JP" sz="1600" i="1">
                                  <a:latin typeface="Cambria Math" panose="02040503050406030204" pitchFamily="18" charset="0"/>
                                </a:rPr>
                              </m:ctrlPr>
                            </m:dPr>
                            <m:e>
                              <m:m>
                                <m:mPr>
                                  <m:mcs>
                                    <m:mc>
                                      <m:mcPr>
                                        <m:count m:val="1"/>
                                        <m:mcJc m:val="center"/>
                                      </m:mcPr>
                                    </m:mc>
                                  </m:mcs>
                                  <m:ctrlPr>
                                    <a:rPr lang="en-US" altLang="ja-JP" sz="1600" i="1">
                                      <a:latin typeface="Cambria Math" panose="02040503050406030204" pitchFamily="18" charset="0"/>
                                    </a:rPr>
                                  </m:ctrlPr>
                                </m:mPr>
                                <m:mr>
                                  <m:e>
                                    <m:f>
                                      <m:fPr>
                                        <m:ctrlPr>
                                          <a:rPr lang="en-US" altLang="ja-JP" sz="1600" i="1">
                                            <a:latin typeface="Cambria Math" panose="02040503050406030204" pitchFamily="18" charset="0"/>
                                          </a:rPr>
                                        </m:ctrlPr>
                                      </m:fPr>
                                      <m:num>
                                        <m:rad>
                                          <m:radPr>
                                            <m:degHide m:val="on"/>
                                            <m:ctrlPr>
                                              <a:rPr lang="en-US" altLang="ja-JP" sz="1600" i="1">
                                                <a:latin typeface="Cambria Math" panose="02040503050406030204" pitchFamily="18" charset="0"/>
                                              </a:rPr>
                                            </m:ctrlPr>
                                          </m:radPr>
                                          <m:deg/>
                                          <m:e>
                                            <m:r>
                                              <a:rPr lang="en-US" altLang="ja-JP" sz="1600" i="1">
                                                <a:latin typeface="Cambria Math" panose="02040503050406030204" pitchFamily="18" charset="0"/>
                                              </a:rPr>
                                              <m:t>2</m:t>
                                            </m:r>
                                          </m:e>
                                        </m:rad>
                                      </m:num>
                                      <m:den>
                                        <m:r>
                                          <a:rPr lang="en-US" altLang="ja-JP" sz="1600" i="1">
                                            <a:latin typeface="Cambria Math" panose="02040503050406030204" pitchFamily="18" charset="0"/>
                                          </a:rPr>
                                          <m:t>2</m:t>
                                        </m:r>
                                      </m:den>
                                    </m:f>
                                  </m:e>
                                </m:mr>
                                <m:mr>
                                  <m:e>
                                    <m:f>
                                      <m:fPr>
                                        <m:ctrlPr>
                                          <a:rPr lang="en-US" altLang="ja-JP" sz="1600" i="1">
                                            <a:latin typeface="Cambria Math" panose="02040503050406030204" pitchFamily="18" charset="0"/>
                                          </a:rPr>
                                        </m:ctrlPr>
                                      </m:fPr>
                                      <m:num>
                                        <m:rad>
                                          <m:radPr>
                                            <m:degHide m:val="on"/>
                                            <m:ctrlPr>
                                              <a:rPr lang="en-US" altLang="ja-JP" sz="1600" i="1">
                                                <a:latin typeface="Cambria Math" panose="02040503050406030204" pitchFamily="18" charset="0"/>
                                              </a:rPr>
                                            </m:ctrlPr>
                                          </m:radPr>
                                          <m:deg/>
                                          <m:e>
                                            <m:r>
                                              <a:rPr lang="en-US" altLang="ja-JP" sz="1600" i="1">
                                                <a:latin typeface="Cambria Math" panose="02040503050406030204" pitchFamily="18" charset="0"/>
                                              </a:rPr>
                                              <m:t>2</m:t>
                                            </m:r>
                                          </m:e>
                                        </m:rad>
                                      </m:num>
                                      <m:den>
                                        <m:r>
                                          <a:rPr lang="en-US" altLang="ja-JP" sz="1600" i="1">
                                            <a:latin typeface="Cambria Math" panose="02040503050406030204" pitchFamily="18" charset="0"/>
                                          </a:rPr>
                                          <m:t>2</m:t>
                                        </m:r>
                                      </m:den>
                                    </m:f>
                                  </m:e>
                                </m:mr>
                              </m:m>
                            </m:e>
                          </m:d>
                          <m:r>
                            <m:rPr>
                              <m:nor/>
                            </m:rPr>
                            <a:rPr lang="en-US" altLang="ja-JP" sz="1600" dirty="0"/>
                            <m:t>, </m:t>
                          </m:r>
                          <m:d>
                            <m:dPr>
                              <m:begChr m:val="["/>
                              <m:endChr m:val="]"/>
                              <m:ctrlPr>
                                <a:rPr lang="en-US" altLang="ja-JP" sz="1600" i="1">
                                  <a:latin typeface="Cambria Math" panose="02040503050406030204" pitchFamily="18" charset="0"/>
                                </a:rPr>
                              </m:ctrlPr>
                            </m:dPr>
                            <m:e>
                              <m:m>
                                <m:mPr>
                                  <m:mcs>
                                    <m:mc>
                                      <m:mcPr>
                                        <m:count m:val="1"/>
                                        <m:mcJc m:val="center"/>
                                      </m:mcPr>
                                    </m:mc>
                                  </m:mcs>
                                  <m:ctrlPr>
                                    <a:rPr lang="en-US" altLang="ja-JP" sz="1600" i="1">
                                      <a:latin typeface="Cambria Math" panose="02040503050406030204" pitchFamily="18" charset="0"/>
                                    </a:rPr>
                                  </m:ctrlPr>
                                </m:mPr>
                                <m:mr>
                                  <m:e>
                                    <m:f>
                                      <m:fPr>
                                        <m:ctrlPr>
                                          <a:rPr lang="en-US" altLang="ja-JP" sz="1600" i="1">
                                            <a:latin typeface="Cambria Math" panose="02040503050406030204" pitchFamily="18" charset="0"/>
                                          </a:rPr>
                                        </m:ctrlPr>
                                      </m:fPr>
                                      <m:num>
                                        <m:rad>
                                          <m:radPr>
                                            <m:degHide m:val="on"/>
                                            <m:ctrlPr>
                                              <a:rPr lang="en-US" altLang="ja-JP" sz="1600" i="1">
                                                <a:latin typeface="Cambria Math" panose="02040503050406030204" pitchFamily="18" charset="0"/>
                                              </a:rPr>
                                            </m:ctrlPr>
                                          </m:radPr>
                                          <m:deg/>
                                          <m:e>
                                            <m:r>
                                              <a:rPr lang="en-US" altLang="ja-JP" sz="1600" i="1">
                                                <a:latin typeface="Cambria Math" panose="02040503050406030204" pitchFamily="18" charset="0"/>
                                              </a:rPr>
                                              <m:t>2</m:t>
                                            </m:r>
                                          </m:e>
                                        </m:rad>
                                      </m:num>
                                      <m:den>
                                        <m:r>
                                          <a:rPr lang="en-US" altLang="ja-JP" sz="1600" i="1">
                                            <a:latin typeface="Cambria Math" panose="02040503050406030204" pitchFamily="18" charset="0"/>
                                          </a:rPr>
                                          <m:t>2</m:t>
                                        </m:r>
                                      </m:den>
                                    </m:f>
                                  </m:e>
                                </m:mr>
                                <m:mr>
                                  <m:e>
                                    <m:f>
                                      <m:fPr>
                                        <m:ctrlPr>
                                          <a:rPr lang="en-US" altLang="ja-JP" sz="1600" i="1">
                                            <a:latin typeface="Cambria Math" panose="02040503050406030204" pitchFamily="18" charset="0"/>
                                          </a:rPr>
                                        </m:ctrlPr>
                                      </m:fPr>
                                      <m:num>
                                        <m:rad>
                                          <m:radPr>
                                            <m:degHide m:val="on"/>
                                            <m:ctrlPr>
                                              <a:rPr lang="en-US" altLang="ja-JP" sz="1600" i="1">
                                                <a:latin typeface="Cambria Math" panose="02040503050406030204" pitchFamily="18" charset="0"/>
                                              </a:rPr>
                                            </m:ctrlPr>
                                          </m:radPr>
                                          <m:deg/>
                                          <m:e>
                                            <m:r>
                                              <a:rPr lang="en-US" altLang="ja-JP" sz="1600" i="1">
                                                <a:latin typeface="Cambria Math" panose="02040503050406030204" pitchFamily="18" charset="0"/>
                                              </a:rPr>
                                              <m:t>2</m:t>
                                            </m:r>
                                          </m:e>
                                        </m:rad>
                                      </m:num>
                                      <m:den>
                                        <m:r>
                                          <a:rPr lang="en-US" altLang="ja-JP" sz="1600" i="1">
                                            <a:latin typeface="Cambria Math" panose="02040503050406030204" pitchFamily="18" charset="0"/>
                                          </a:rPr>
                                          <m:t>2</m:t>
                                        </m:r>
                                      </m:den>
                                    </m:f>
                                    <m:r>
                                      <a:rPr lang="en-US" altLang="ja-JP" sz="1600" i="1">
                                        <a:latin typeface="Cambria Math" panose="02040503050406030204" pitchFamily="18" charset="0"/>
                                      </a:rPr>
                                      <m:t>𝑖</m:t>
                                    </m:r>
                                  </m:e>
                                </m:mr>
                              </m:m>
                            </m:e>
                          </m:d>
                        </m:e>
                      </m:d>
                    </m:oMath>
                  </m:oMathPara>
                </a14:m>
                <a:endParaRPr lang="ja-JP" altLang="en-US" dirty="0"/>
              </a:p>
            </p:txBody>
          </p:sp>
        </mc:Choice>
        <mc:Fallback>
          <p:sp>
            <p:nvSpPr>
              <p:cNvPr id="166" name="正方形/長方形 165">
                <a:extLst>
                  <a:ext uri="{FF2B5EF4-FFF2-40B4-BE49-F238E27FC236}">
                    <a16:creationId xmlns:a16="http://schemas.microsoft.com/office/drawing/2014/main" id="{11259B8E-89F9-4887-84F8-1DFEB8CEDC71}"/>
                  </a:ext>
                </a:extLst>
              </p:cNvPr>
              <p:cNvSpPr>
                <a:spLocks noRot="1" noChangeAspect="1" noMove="1" noResize="1" noEditPoints="1" noAdjustHandles="1" noChangeArrowheads="1" noChangeShapeType="1" noTextEdit="1"/>
              </p:cNvSpPr>
              <p:nvPr/>
            </p:nvSpPr>
            <p:spPr>
              <a:xfrm>
                <a:off x="-64791" y="5281883"/>
                <a:ext cx="3063980" cy="1261243"/>
              </a:xfrm>
              <a:prstGeom prst="rect">
                <a:avLst/>
              </a:prstGeom>
              <a:blipFill>
                <a:blip r:embed="rId4"/>
                <a:stretch>
                  <a:fillRect/>
                </a:stretch>
              </a:blipFill>
            </p:spPr>
            <p:txBody>
              <a:bodyPr/>
              <a:lstStyle/>
              <a:p>
                <a:r>
                  <a:rPr lang="ja-JP" altLang="en-US">
                    <a:noFill/>
                  </a:rPr>
                  <a:t> </a:t>
                </a:r>
              </a:p>
            </p:txBody>
          </p:sp>
        </mc:Fallback>
      </mc:AlternateContent>
      <p:cxnSp>
        <p:nvCxnSpPr>
          <p:cNvPr id="170" name="直線矢印コネクタ 169">
            <a:extLst>
              <a:ext uri="{FF2B5EF4-FFF2-40B4-BE49-F238E27FC236}">
                <a16:creationId xmlns:a16="http://schemas.microsoft.com/office/drawing/2014/main" id="{E34FBB6F-877A-4D7D-8279-6079A481343C}"/>
              </a:ext>
            </a:extLst>
          </p:cNvPr>
          <p:cNvCxnSpPr>
            <a:cxnSpLocks/>
            <a:stCxn id="24" idx="6"/>
          </p:cNvCxnSpPr>
          <p:nvPr/>
        </p:nvCxnSpPr>
        <p:spPr>
          <a:xfrm>
            <a:off x="6109346" y="5508574"/>
            <a:ext cx="1127477"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3" name="直線矢印コネクタ 172">
            <a:extLst>
              <a:ext uri="{FF2B5EF4-FFF2-40B4-BE49-F238E27FC236}">
                <a16:creationId xmlns:a16="http://schemas.microsoft.com/office/drawing/2014/main" id="{F789A1B5-84E0-47D0-B412-B2E7D5F0980C}"/>
              </a:ext>
            </a:extLst>
          </p:cNvPr>
          <p:cNvCxnSpPr>
            <a:cxnSpLocks/>
          </p:cNvCxnSpPr>
          <p:nvPr/>
        </p:nvCxnSpPr>
        <p:spPr>
          <a:xfrm>
            <a:off x="6124030" y="4826912"/>
            <a:ext cx="1127477"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4" name="直線矢印コネクタ 173">
            <a:extLst>
              <a:ext uri="{FF2B5EF4-FFF2-40B4-BE49-F238E27FC236}">
                <a16:creationId xmlns:a16="http://schemas.microsoft.com/office/drawing/2014/main" id="{15B9471B-9FD7-49A6-9EF5-2D446EE667DD}"/>
              </a:ext>
            </a:extLst>
          </p:cNvPr>
          <p:cNvCxnSpPr>
            <a:cxnSpLocks/>
          </p:cNvCxnSpPr>
          <p:nvPr/>
        </p:nvCxnSpPr>
        <p:spPr>
          <a:xfrm>
            <a:off x="6109346" y="4136975"/>
            <a:ext cx="1127477"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5" name="直線矢印コネクタ 174">
            <a:extLst>
              <a:ext uri="{FF2B5EF4-FFF2-40B4-BE49-F238E27FC236}">
                <a16:creationId xmlns:a16="http://schemas.microsoft.com/office/drawing/2014/main" id="{A2F1324F-5800-4BFC-8A8A-6EA7461B07CB}"/>
              </a:ext>
            </a:extLst>
          </p:cNvPr>
          <p:cNvCxnSpPr>
            <a:cxnSpLocks/>
          </p:cNvCxnSpPr>
          <p:nvPr/>
        </p:nvCxnSpPr>
        <p:spPr>
          <a:xfrm>
            <a:off x="6124030" y="3460288"/>
            <a:ext cx="1127477"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6" name="テキスト ボックス 175">
            <a:extLst>
              <a:ext uri="{FF2B5EF4-FFF2-40B4-BE49-F238E27FC236}">
                <a16:creationId xmlns:a16="http://schemas.microsoft.com/office/drawing/2014/main" id="{742F7746-520F-479A-9893-DFA604DC5CD7}"/>
              </a:ext>
            </a:extLst>
          </p:cNvPr>
          <p:cNvSpPr txBox="1"/>
          <p:nvPr/>
        </p:nvSpPr>
        <p:spPr>
          <a:xfrm>
            <a:off x="7602583" y="3254421"/>
            <a:ext cx="684226" cy="369332"/>
          </a:xfrm>
          <a:prstGeom prst="rect">
            <a:avLst/>
          </a:prstGeom>
          <a:noFill/>
        </p:spPr>
        <p:txBody>
          <a:bodyPr wrap="none" rtlCol="0">
            <a:spAutoFit/>
          </a:bodyPr>
          <a:lstStyle/>
          <a:p>
            <a:r>
              <a:rPr kumimoji="1" lang="en-US" altLang="ja-JP" dirty="0"/>
              <a:t>Town</a:t>
            </a:r>
            <a:endParaRPr kumimoji="1" lang="ja-JP" altLang="en-US" dirty="0"/>
          </a:p>
        </p:txBody>
      </p:sp>
      <p:sp>
        <p:nvSpPr>
          <p:cNvPr id="179" name="テキスト ボックス 178">
            <a:extLst>
              <a:ext uri="{FF2B5EF4-FFF2-40B4-BE49-F238E27FC236}">
                <a16:creationId xmlns:a16="http://schemas.microsoft.com/office/drawing/2014/main" id="{E227A263-372E-4F53-BF06-663EFD99FEF0}"/>
              </a:ext>
            </a:extLst>
          </p:cNvPr>
          <p:cNvSpPr txBox="1"/>
          <p:nvPr/>
        </p:nvSpPr>
        <p:spPr>
          <a:xfrm>
            <a:off x="7626064" y="4645580"/>
            <a:ext cx="696088" cy="369332"/>
          </a:xfrm>
          <a:prstGeom prst="rect">
            <a:avLst/>
          </a:prstGeom>
          <a:noFill/>
        </p:spPr>
        <p:txBody>
          <a:bodyPr wrap="none" rtlCol="0">
            <a:spAutoFit/>
          </a:bodyPr>
          <a:lstStyle/>
          <a:p>
            <a:r>
              <a:rPr kumimoji="1" lang="en-US" altLang="ja-JP" dirty="0"/>
              <a:t>Grass</a:t>
            </a:r>
            <a:endParaRPr kumimoji="1" lang="ja-JP" altLang="en-US" dirty="0"/>
          </a:p>
        </p:txBody>
      </p:sp>
      <p:sp>
        <p:nvSpPr>
          <p:cNvPr id="180" name="テキスト ボックス 179">
            <a:extLst>
              <a:ext uri="{FF2B5EF4-FFF2-40B4-BE49-F238E27FC236}">
                <a16:creationId xmlns:a16="http://schemas.microsoft.com/office/drawing/2014/main" id="{07812493-5B37-4E3F-B92C-E8F2BE00C293}"/>
              </a:ext>
            </a:extLst>
          </p:cNvPr>
          <p:cNvSpPr txBox="1"/>
          <p:nvPr/>
        </p:nvSpPr>
        <p:spPr>
          <a:xfrm>
            <a:off x="7673358" y="5312887"/>
            <a:ext cx="765851" cy="369332"/>
          </a:xfrm>
          <a:prstGeom prst="rect">
            <a:avLst/>
          </a:prstGeom>
          <a:noFill/>
        </p:spPr>
        <p:txBody>
          <a:bodyPr wrap="none" rtlCol="0">
            <a:spAutoFit/>
          </a:bodyPr>
          <a:lstStyle/>
          <a:p>
            <a:r>
              <a:rPr kumimoji="1" lang="en-US" altLang="ja-JP" dirty="0"/>
              <a:t>Forest</a:t>
            </a:r>
            <a:endParaRPr kumimoji="1" lang="ja-JP" altLang="en-US" dirty="0"/>
          </a:p>
        </p:txBody>
      </p:sp>
      <p:sp>
        <p:nvSpPr>
          <p:cNvPr id="181" name="テキスト ボックス 180">
            <a:extLst>
              <a:ext uri="{FF2B5EF4-FFF2-40B4-BE49-F238E27FC236}">
                <a16:creationId xmlns:a16="http://schemas.microsoft.com/office/drawing/2014/main" id="{13F9BD6A-B20D-4765-9293-8B2CDDEE664F}"/>
              </a:ext>
            </a:extLst>
          </p:cNvPr>
          <p:cNvSpPr txBox="1"/>
          <p:nvPr/>
        </p:nvSpPr>
        <p:spPr>
          <a:xfrm>
            <a:off x="7647348" y="3928553"/>
            <a:ext cx="605230" cy="369332"/>
          </a:xfrm>
          <a:prstGeom prst="rect">
            <a:avLst/>
          </a:prstGeom>
          <a:noFill/>
        </p:spPr>
        <p:txBody>
          <a:bodyPr wrap="none" rtlCol="0">
            <a:spAutoFit/>
          </a:bodyPr>
          <a:lstStyle/>
          <a:p>
            <a:r>
              <a:rPr kumimoji="1" lang="en-US" altLang="ja-JP" dirty="0"/>
              <a:t>Lake</a:t>
            </a:r>
            <a:endParaRPr kumimoji="1" lang="ja-JP" altLang="en-US" dirty="0"/>
          </a:p>
        </p:txBody>
      </p:sp>
    </p:spTree>
    <p:extLst>
      <p:ext uri="{BB962C8B-B14F-4D97-AF65-F5344CB8AC3E}">
        <p14:creationId xmlns:p14="http://schemas.microsoft.com/office/powerpoint/2010/main" val="30894061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17268E9-E5EB-44D1-8493-BE451953566A}"/>
              </a:ext>
            </a:extLst>
          </p:cNvPr>
          <p:cNvSpPr>
            <a:spLocks noGrp="1"/>
          </p:cNvSpPr>
          <p:nvPr>
            <p:ph type="title"/>
          </p:nvPr>
        </p:nvSpPr>
        <p:spPr/>
        <p:txBody>
          <a:bodyPr>
            <a:normAutofit/>
          </a:bodyPr>
          <a:lstStyle/>
          <a:p>
            <a:r>
              <a:rPr kumimoji="1" lang="en-US" altLang="ja-JP" sz="4000" dirty="0">
                <a:latin typeface="Arial" panose="020B0604020202020204" pitchFamily="34" charset="0"/>
                <a:cs typeface="Arial" panose="020B0604020202020204" pitchFamily="34" charset="0"/>
              </a:rPr>
              <a:t>SAR data used in </a:t>
            </a:r>
            <a:r>
              <a:rPr lang="en-US" altLang="ja-JP" sz="4000" dirty="0">
                <a:latin typeface="Arial" panose="020B0604020202020204" pitchFamily="34" charset="0"/>
                <a:cs typeface="Arial" panose="020B0604020202020204" pitchFamily="34" charset="0"/>
              </a:rPr>
              <a:t>the experiment</a:t>
            </a:r>
            <a:endParaRPr kumimoji="1" lang="ja-JP" altLang="en-US" sz="4000" dirty="0"/>
          </a:p>
        </p:txBody>
      </p:sp>
      <p:sp>
        <p:nvSpPr>
          <p:cNvPr id="3" name="コンテンツ プレースホルダー 2">
            <a:extLst>
              <a:ext uri="{FF2B5EF4-FFF2-40B4-BE49-F238E27FC236}">
                <a16:creationId xmlns:a16="http://schemas.microsoft.com/office/drawing/2014/main" id="{02F4B663-D90B-4CD6-B8F4-C48ACE2EFB40}"/>
              </a:ext>
            </a:extLst>
          </p:cNvPr>
          <p:cNvSpPr>
            <a:spLocks noGrp="1"/>
          </p:cNvSpPr>
          <p:nvPr>
            <p:ph idx="1"/>
          </p:nvPr>
        </p:nvSpPr>
        <p:spPr/>
        <p:txBody>
          <a:bodyPr/>
          <a:lstStyle/>
          <a:p>
            <a:r>
              <a:rPr kumimoji="1" lang="en-US" altLang="ja-JP" dirty="0"/>
              <a:t>ALOS2(A SAR satellite)</a:t>
            </a:r>
          </a:p>
          <a:p>
            <a:r>
              <a:rPr kumimoji="1" lang="en-US" altLang="ja-JP" dirty="0" err="1"/>
              <a:t>Mt</a:t>
            </a:r>
            <a:r>
              <a:rPr lang="en-US" altLang="ja-JP" dirty="0" err="1"/>
              <a:t>.Fuji</a:t>
            </a:r>
            <a:endParaRPr kumimoji="1" lang="en-US" altLang="ja-JP" dirty="0"/>
          </a:p>
          <a:p>
            <a:r>
              <a:rPr lang="en-US" altLang="ja-JP" dirty="0"/>
              <a:t>Scene dates</a:t>
            </a:r>
          </a:p>
          <a:p>
            <a:pPr marL="0" indent="0">
              <a:buNone/>
            </a:pPr>
            <a:r>
              <a:rPr kumimoji="1" lang="en-US" altLang="ja-JP" dirty="0"/>
              <a:t>    </a:t>
            </a:r>
            <a:r>
              <a:rPr lang="en-US" altLang="ja-JP" dirty="0"/>
              <a:t>master : 2014.10.12</a:t>
            </a:r>
          </a:p>
          <a:p>
            <a:pPr marL="0" indent="0">
              <a:buNone/>
            </a:pPr>
            <a:r>
              <a:rPr kumimoji="1" lang="en-US" altLang="ja-JP" dirty="0"/>
              <a:t>    slave :</a:t>
            </a:r>
            <a:r>
              <a:rPr lang="en-US" altLang="ja-JP" dirty="0"/>
              <a:t> 2014.10.26</a:t>
            </a:r>
            <a:endParaRPr kumimoji="1" lang="ja-JP" altLang="en-US" dirty="0"/>
          </a:p>
        </p:txBody>
      </p:sp>
      <p:sp>
        <p:nvSpPr>
          <p:cNvPr id="4" name="スライド番号プレースホルダー 3">
            <a:extLst>
              <a:ext uri="{FF2B5EF4-FFF2-40B4-BE49-F238E27FC236}">
                <a16:creationId xmlns:a16="http://schemas.microsoft.com/office/drawing/2014/main" id="{4B29325C-E437-43A4-8B64-E0558E78DCFD}"/>
              </a:ext>
            </a:extLst>
          </p:cNvPr>
          <p:cNvSpPr>
            <a:spLocks noGrp="1"/>
          </p:cNvSpPr>
          <p:nvPr>
            <p:ph type="sldNum" sz="quarter" idx="12"/>
          </p:nvPr>
        </p:nvSpPr>
        <p:spPr/>
        <p:txBody>
          <a:bodyPr/>
          <a:lstStyle/>
          <a:p>
            <a:fld id="{41EAE3CB-22B8-438F-87FC-FA4C7B2C7D05}" type="slidenum">
              <a:rPr kumimoji="1" lang="ja-JP" altLang="en-US" smtClean="0"/>
              <a:pPr/>
              <a:t>17</a:t>
            </a:fld>
            <a:endParaRPr kumimoji="1" lang="ja-JP" altLang="en-US" dirty="0"/>
          </a:p>
        </p:txBody>
      </p:sp>
      <p:pic>
        <p:nvPicPr>
          <p:cNvPr id="5" name="図 4" descr="テキスト が含まれている画像&#10;&#10;高い精度で生成された説明">
            <a:extLst>
              <a:ext uri="{FF2B5EF4-FFF2-40B4-BE49-F238E27FC236}">
                <a16:creationId xmlns:a16="http://schemas.microsoft.com/office/drawing/2014/main" id="{5B0F23A5-E2B5-4861-95FB-F1BEEFDF33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05795" y="1548953"/>
            <a:ext cx="3304310" cy="4807398"/>
          </a:xfrm>
          <a:prstGeom prst="rect">
            <a:avLst/>
          </a:prstGeom>
        </p:spPr>
      </p:pic>
    </p:spTree>
    <p:extLst>
      <p:ext uri="{BB962C8B-B14F-4D97-AF65-F5344CB8AC3E}">
        <p14:creationId xmlns:p14="http://schemas.microsoft.com/office/powerpoint/2010/main" val="40107660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886ED36-6B18-4196-853E-4516FCA139F2}"/>
              </a:ext>
            </a:extLst>
          </p:cNvPr>
          <p:cNvSpPr>
            <a:spLocks noGrp="1"/>
          </p:cNvSpPr>
          <p:nvPr>
            <p:ph type="title"/>
          </p:nvPr>
        </p:nvSpPr>
        <p:spPr>
          <a:xfrm>
            <a:off x="441613" y="237645"/>
            <a:ext cx="7886700" cy="1325563"/>
          </a:xfrm>
        </p:spPr>
        <p:txBody>
          <a:bodyPr/>
          <a:lstStyle/>
          <a:p>
            <a:r>
              <a:rPr kumimoji="1" lang="en-US" altLang="ja-JP" dirty="0">
                <a:latin typeface="Arial" panose="020B0604020202020204" pitchFamily="34" charset="0"/>
                <a:cs typeface="Arial" panose="020B0604020202020204" pitchFamily="34" charset="0"/>
              </a:rPr>
              <a:t>Interferogram</a:t>
            </a:r>
            <a:endParaRPr kumimoji="1" lang="ja-JP" altLang="en-US" dirty="0"/>
          </a:p>
        </p:txBody>
      </p:sp>
      <p:sp>
        <p:nvSpPr>
          <p:cNvPr id="3" name="コンテンツ プレースホルダー 2">
            <a:extLst>
              <a:ext uri="{FF2B5EF4-FFF2-40B4-BE49-F238E27FC236}">
                <a16:creationId xmlns:a16="http://schemas.microsoft.com/office/drawing/2014/main" id="{65A8DFF7-6D06-4C3D-A9DF-974D527C4EDB}"/>
              </a:ext>
            </a:extLst>
          </p:cNvPr>
          <p:cNvSpPr>
            <a:spLocks noGrp="1"/>
          </p:cNvSpPr>
          <p:nvPr>
            <p:ph idx="1"/>
          </p:nvPr>
        </p:nvSpPr>
        <p:spPr/>
        <p:txBody>
          <a:bodyPr/>
          <a:lstStyle/>
          <a:p>
            <a:r>
              <a:rPr kumimoji="1" lang="en-US" altLang="ja-JP" dirty="0"/>
              <a:t>                                  </a:t>
            </a:r>
            <a:endParaRPr kumimoji="1" lang="ja-JP" altLang="en-US" dirty="0"/>
          </a:p>
        </p:txBody>
      </p:sp>
      <p:sp>
        <p:nvSpPr>
          <p:cNvPr id="4" name="スライド番号プレースホルダー 3">
            <a:extLst>
              <a:ext uri="{FF2B5EF4-FFF2-40B4-BE49-F238E27FC236}">
                <a16:creationId xmlns:a16="http://schemas.microsoft.com/office/drawing/2014/main" id="{D3E6E810-3685-4DA0-9FBD-B9302F9541B7}"/>
              </a:ext>
            </a:extLst>
          </p:cNvPr>
          <p:cNvSpPr>
            <a:spLocks noGrp="1"/>
          </p:cNvSpPr>
          <p:nvPr>
            <p:ph type="sldNum" sz="quarter" idx="12"/>
          </p:nvPr>
        </p:nvSpPr>
        <p:spPr/>
        <p:txBody>
          <a:bodyPr/>
          <a:lstStyle/>
          <a:p>
            <a:fld id="{41EAE3CB-22B8-438F-87FC-FA4C7B2C7D05}" type="slidenum">
              <a:rPr kumimoji="1" lang="ja-JP" altLang="en-US" smtClean="0"/>
              <a:pPr/>
              <a:t>18</a:t>
            </a:fld>
            <a:endParaRPr kumimoji="1" lang="ja-JP" altLang="en-US" dirty="0"/>
          </a:p>
        </p:txBody>
      </p:sp>
      <p:pic>
        <p:nvPicPr>
          <p:cNvPr id="5" name="図 4">
            <a:extLst>
              <a:ext uri="{FF2B5EF4-FFF2-40B4-BE49-F238E27FC236}">
                <a16:creationId xmlns:a16="http://schemas.microsoft.com/office/drawing/2014/main" id="{430D5AB3-F052-46BB-B101-D8D0D2D540A8}"/>
              </a:ext>
            </a:extLst>
          </p:cNvPr>
          <p:cNvPicPr>
            <a:picLocks noChangeAspect="1"/>
          </p:cNvPicPr>
          <p:nvPr/>
        </p:nvPicPr>
        <p:blipFill rotWithShape="1">
          <a:blip r:embed="rId3"/>
          <a:srcRect l="17674" t="11410" r="48140" b="2578"/>
          <a:stretch/>
        </p:blipFill>
        <p:spPr>
          <a:xfrm>
            <a:off x="0" y="1300791"/>
            <a:ext cx="3125973" cy="5557209"/>
          </a:xfrm>
          <a:prstGeom prst="rect">
            <a:avLst/>
          </a:prstGeom>
        </p:spPr>
      </p:pic>
      <p:pic>
        <p:nvPicPr>
          <p:cNvPr id="6" name="図 5" descr="テキスト が含まれている画像&#10;&#10;高い精度で生成された説明">
            <a:extLst>
              <a:ext uri="{FF2B5EF4-FFF2-40B4-BE49-F238E27FC236}">
                <a16:creationId xmlns:a16="http://schemas.microsoft.com/office/drawing/2014/main" id="{4DBF68CE-6B4C-4BB1-A456-26671D3354D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32958" y="1548953"/>
            <a:ext cx="3304310" cy="4807398"/>
          </a:xfrm>
          <a:prstGeom prst="rect">
            <a:avLst/>
          </a:prstGeom>
        </p:spPr>
      </p:pic>
    </p:spTree>
    <p:extLst>
      <p:ext uri="{BB962C8B-B14F-4D97-AF65-F5344CB8AC3E}">
        <p14:creationId xmlns:p14="http://schemas.microsoft.com/office/powerpoint/2010/main" val="11876014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B1DA6B8-BF2E-4363-9F23-7AB01B71DBCA}"/>
              </a:ext>
            </a:extLst>
          </p:cNvPr>
          <p:cNvSpPr>
            <a:spLocks noGrp="1"/>
          </p:cNvSpPr>
          <p:nvPr>
            <p:ph type="title"/>
          </p:nvPr>
        </p:nvSpPr>
        <p:spPr/>
        <p:txBody>
          <a:bodyPr>
            <a:normAutofit/>
          </a:bodyPr>
          <a:lstStyle/>
          <a:p>
            <a:r>
              <a:rPr kumimoji="1" lang="en-US" altLang="ja-JP" sz="4800" dirty="0">
                <a:latin typeface="Arial" panose="020B0604020202020204" pitchFamily="34" charset="0"/>
                <a:cs typeface="Arial" panose="020B0604020202020204" pitchFamily="34" charset="0"/>
              </a:rPr>
              <a:t>Outline</a:t>
            </a:r>
            <a:endParaRPr kumimoji="1" lang="ja-JP" altLang="en-US" sz="4800" dirty="0">
              <a:latin typeface="Arial" panose="020B0604020202020204" pitchFamily="34" charset="0"/>
              <a:cs typeface="Arial" panose="020B0604020202020204" pitchFamily="34" charset="0"/>
            </a:endParaRPr>
          </a:p>
        </p:txBody>
      </p:sp>
      <p:sp>
        <p:nvSpPr>
          <p:cNvPr id="3" name="コンテンツ プレースホルダー 2">
            <a:extLst>
              <a:ext uri="{FF2B5EF4-FFF2-40B4-BE49-F238E27FC236}">
                <a16:creationId xmlns:a16="http://schemas.microsoft.com/office/drawing/2014/main" id="{907AE202-BFD3-419E-927F-E5B048717EA9}"/>
              </a:ext>
            </a:extLst>
          </p:cNvPr>
          <p:cNvSpPr>
            <a:spLocks noGrp="1"/>
          </p:cNvSpPr>
          <p:nvPr>
            <p:ph idx="1"/>
          </p:nvPr>
        </p:nvSpPr>
        <p:spPr/>
        <p:txBody>
          <a:bodyPr>
            <a:normAutofit/>
          </a:bodyPr>
          <a:lstStyle/>
          <a:p>
            <a:pPr marL="514350" indent="-514350">
              <a:buFont typeface="+mj-lt"/>
              <a:buAutoNum type="arabicPeriod"/>
            </a:pPr>
            <a:r>
              <a:rPr lang="en-US" altLang="ja-JP" sz="3600" dirty="0"/>
              <a:t>Background</a:t>
            </a:r>
          </a:p>
          <a:p>
            <a:pPr marL="514350" indent="-514350">
              <a:buFont typeface="+mj-lt"/>
              <a:buAutoNum type="arabicPeriod"/>
            </a:pPr>
            <a:r>
              <a:rPr lang="en-US" altLang="ja-JP" sz="3600" dirty="0"/>
              <a:t>Land classification by using phasor quaternion neural networks</a:t>
            </a:r>
          </a:p>
          <a:p>
            <a:pPr marL="514350" indent="-514350">
              <a:buFont typeface="+mj-lt"/>
              <a:buAutoNum type="arabicPeriod"/>
            </a:pPr>
            <a:r>
              <a:rPr lang="en-US" altLang="ja-JP" sz="3600" dirty="0">
                <a:solidFill>
                  <a:srgbClr val="FF0000"/>
                </a:solidFill>
              </a:rPr>
              <a:t>Results</a:t>
            </a:r>
          </a:p>
          <a:p>
            <a:pPr marL="514350" indent="-514350">
              <a:buFont typeface="+mj-lt"/>
              <a:buAutoNum type="arabicPeriod"/>
            </a:pPr>
            <a:r>
              <a:rPr lang="en-US" altLang="ja-JP" sz="3600" dirty="0"/>
              <a:t>Conclusion</a:t>
            </a:r>
          </a:p>
          <a:p>
            <a:pPr marL="514350" indent="-514350">
              <a:buFont typeface="+mj-lt"/>
              <a:buAutoNum type="arabicPeriod"/>
            </a:pPr>
            <a:endParaRPr lang="en-US" altLang="ja-JP" sz="3600" dirty="0"/>
          </a:p>
          <a:p>
            <a:pPr marL="514350" indent="-514350">
              <a:buFont typeface="+mj-lt"/>
              <a:buAutoNum type="arabicPeriod"/>
            </a:pPr>
            <a:endParaRPr kumimoji="1" lang="ja-JP" altLang="en-US" sz="3600" dirty="0"/>
          </a:p>
        </p:txBody>
      </p:sp>
      <p:sp>
        <p:nvSpPr>
          <p:cNvPr id="4" name="スライド番号プレースホルダー 3">
            <a:extLst>
              <a:ext uri="{FF2B5EF4-FFF2-40B4-BE49-F238E27FC236}">
                <a16:creationId xmlns:a16="http://schemas.microsoft.com/office/drawing/2014/main" id="{C13030E0-38EB-42B5-B868-45ABD703BBF1}"/>
              </a:ext>
            </a:extLst>
          </p:cNvPr>
          <p:cNvSpPr>
            <a:spLocks noGrp="1"/>
          </p:cNvSpPr>
          <p:nvPr>
            <p:ph type="sldNum" sz="quarter" idx="12"/>
          </p:nvPr>
        </p:nvSpPr>
        <p:spPr/>
        <p:txBody>
          <a:bodyPr/>
          <a:lstStyle/>
          <a:p>
            <a:fld id="{41EAE3CB-22B8-438F-87FC-FA4C7B2C7D05}" type="slidenum">
              <a:rPr kumimoji="1" lang="ja-JP" altLang="en-US" smtClean="0"/>
              <a:t>19</a:t>
            </a:fld>
            <a:endParaRPr kumimoji="1" lang="ja-JP" altLang="en-US" dirty="0"/>
          </a:p>
        </p:txBody>
      </p:sp>
    </p:spTree>
    <p:extLst>
      <p:ext uri="{BB962C8B-B14F-4D97-AF65-F5344CB8AC3E}">
        <p14:creationId xmlns:p14="http://schemas.microsoft.com/office/powerpoint/2010/main" val="8842293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B1DA6B8-BF2E-4363-9F23-7AB01B71DBCA}"/>
              </a:ext>
            </a:extLst>
          </p:cNvPr>
          <p:cNvSpPr>
            <a:spLocks noGrp="1"/>
          </p:cNvSpPr>
          <p:nvPr>
            <p:ph type="title"/>
          </p:nvPr>
        </p:nvSpPr>
        <p:spPr/>
        <p:txBody>
          <a:bodyPr>
            <a:normAutofit/>
          </a:bodyPr>
          <a:lstStyle/>
          <a:p>
            <a:r>
              <a:rPr kumimoji="1" lang="en-US" altLang="ja-JP" sz="4800" dirty="0">
                <a:latin typeface="Arial" panose="020B0604020202020204" pitchFamily="34" charset="0"/>
                <a:cs typeface="Arial" panose="020B0604020202020204" pitchFamily="34" charset="0"/>
              </a:rPr>
              <a:t>Outline</a:t>
            </a:r>
            <a:endParaRPr kumimoji="1" lang="ja-JP" altLang="en-US" sz="4800" dirty="0">
              <a:latin typeface="Arial" panose="020B0604020202020204" pitchFamily="34" charset="0"/>
              <a:cs typeface="Arial" panose="020B0604020202020204" pitchFamily="34" charset="0"/>
            </a:endParaRPr>
          </a:p>
        </p:txBody>
      </p:sp>
      <p:sp>
        <p:nvSpPr>
          <p:cNvPr id="3" name="コンテンツ プレースホルダー 2">
            <a:extLst>
              <a:ext uri="{FF2B5EF4-FFF2-40B4-BE49-F238E27FC236}">
                <a16:creationId xmlns:a16="http://schemas.microsoft.com/office/drawing/2014/main" id="{907AE202-BFD3-419E-927F-E5B048717EA9}"/>
              </a:ext>
            </a:extLst>
          </p:cNvPr>
          <p:cNvSpPr>
            <a:spLocks noGrp="1"/>
          </p:cNvSpPr>
          <p:nvPr>
            <p:ph idx="1"/>
          </p:nvPr>
        </p:nvSpPr>
        <p:spPr/>
        <p:txBody>
          <a:bodyPr>
            <a:normAutofit/>
          </a:bodyPr>
          <a:lstStyle/>
          <a:p>
            <a:pPr marL="514350" indent="-514350">
              <a:buFont typeface="+mj-lt"/>
              <a:buAutoNum type="arabicPeriod"/>
            </a:pPr>
            <a:r>
              <a:rPr lang="en-US" altLang="ja-JP" sz="3600" dirty="0"/>
              <a:t>Background</a:t>
            </a:r>
          </a:p>
          <a:p>
            <a:pPr marL="514350" indent="-514350">
              <a:buFont typeface="+mj-lt"/>
              <a:buAutoNum type="arabicPeriod"/>
            </a:pPr>
            <a:r>
              <a:rPr lang="en-US" altLang="ja-JP" sz="3600" dirty="0"/>
              <a:t>Land classification by using phasor quaternion neural networks</a:t>
            </a:r>
          </a:p>
          <a:p>
            <a:pPr marL="514350" indent="-514350">
              <a:buFont typeface="+mj-lt"/>
              <a:buAutoNum type="arabicPeriod"/>
            </a:pPr>
            <a:r>
              <a:rPr lang="en-US" altLang="ja-JP" sz="3600" dirty="0"/>
              <a:t>Results</a:t>
            </a:r>
          </a:p>
          <a:p>
            <a:pPr marL="514350" indent="-514350">
              <a:buFont typeface="+mj-lt"/>
              <a:buAutoNum type="arabicPeriod"/>
            </a:pPr>
            <a:r>
              <a:rPr lang="en-US" altLang="ja-JP" sz="3600" dirty="0"/>
              <a:t>Conclusion</a:t>
            </a:r>
          </a:p>
          <a:p>
            <a:pPr marL="514350" indent="-514350">
              <a:buFont typeface="+mj-lt"/>
              <a:buAutoNum type="arabicPeriod"/>
            </a:pPr>
            <a:endParaRPr lang="en-US" altLang="ja-JP" sz="3600" dirty="0"/>
          </a:p>
          <a:p>
            <a:pPr marL="514350" indent="-514350">
              <a:buFont typeface="+mj-lt"/>
              <a:buAutoNum type="arabicPeriod"/>
            </a:pPr>
            <a:endParaRPr kumimoji="1" lang="ja-JP" altLang="en-US" sz="3600" dirty="0"/>
          </a:p>
        </p:txBody>
      </p:sp>
      <p:sp>
        <p:nvSpPr>
          <p:cNvPr id="4" name="スライド番号プレースホルダー 3">
            <a:extLst>
              <a:ext uri="{FF2B5EF4-FFF2-40B4-BE49-F238E27FC236}">
                <a16:creationId xmlns:a16="http://schemas.microsoft.com/office/drawing/2014/main" id="{C13030E0-38EB-42B5-B868-45ABD703BBF1}"/>
              </a:ext>
            </a:extLst>
          </p:cNvPr>
          <p:cNvSpPr>
            <a:spLocks noGrp="1"/>
          </p:cNvSpPr>
          <p:nvPr>
            <p:ph type="sldNum" sz="quarter" idx="12"/>
          </p:nvPr>
        </p:nvSpPr>
        <p:spPr/>
        <p:txBody>
          <a:bodyPr/>
          <a:lstStyle/>
          <a:p>
            <a:fld id="{41EAE3CB-22B8-438F-87FC-FA4C7B2C7D05}" type="slidenum">
              <a:rPr kumimoji="1" lang="ja-JP" altLang="en-US" smtClean="0"/>
              <a:t>2</a:t>
            </a:fld>
            <a:endParaRPr kumimoji="1" lang="ja-JP" altLang="en-US" dirty="0"/>
          </a:p>
        </p:txBody>
      </p:sp>
    </p:spTree>
    <p:extLst>
      <p:ext uri="{BB962C8B-B14F-4D97-AF65-F5344CB8AC3E}">
        <p14:creationId xmlns:p14="http://schemas.microsoft.com/office/powerpoint/2010/main" val="37339742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6923783-2742-4481-B518-4A5466434A96}"/>
              </a:ext>
            </a:extLst>
          </p:cNvPr>
          <p:cNvSpPr>
            <a:spLocks noGrp="1"/>
          </p:cNvSpPr>
          <p:nvPr>
            <p:ph type="title"/>
          </p:nvPr>
        </p:nvSpPr>
        <p:spPr>
          <a:xfrm>
            <a:off x="628650" y="184666"/>
            <a:ext cx="7886700" cy="1325563"/>
          </a:xfrm>
        </p:spPr>
        <p:txBody>
          <a:bodyPr/>
          <a:lstStyle/>
          <a:p>
            <a:r>
              <a:rPr kumimoji="1" lang="en-US" altLang="ja-JP" dirty="0">
                <a:latin typeface="Arial" panose="020B0604020202020204" pitchFamily="34" charset="0"/>
                <a:cs typeface="Arial" panose="020B0604020202020204" pitchFamily="34" charset="0"/>
              </a:rPr>
              <a:t>Results</a:t>
            </a:r>
            <a:endParaRPr kumimoji="1" lang="ja-JP" altLang="en-US" dirty="0"/>
          </a:p>
        </p:txBody>
      </p:sp>
      <p:sp>
        <p:nvSpPr>
          <p:cNvPr id="3" name="コンテンツ プレースホルダー 2">
            <a:extLst>
              <a:ext uri="{FF2B5EF4-FFF2-40B4-BE49-F238E27FC236}">
                <a16:creationId xmlns:a16="http://schemas.microsoft.com/office/drawing/2014/main" id="{5B76EA38-C966-4540-81B1-66CD7F8D4279}"/>
              </a:ext>
            </a:extLst>
          </p:cNvPr>
          <p:cNvSpPr>
            <a:spLocks noGrp="1"/>
          </p:cNvSpPr>
          <p:nvPr>
            <p:ph idx="1"/>
          </p:nvPr>
        </p:nvSpPr>
        <p:spPr/>
        <p:txBody>
          <a:bodyPr/>
          <a:lstStyle/>
          <a:p>
            <a:r>
              <a:rPr kumimoji="1" lang="en-US" altLang="ja-JP" dirty="0"/>
              <a:t>                                                   </a:t>
            </a:r>
            <a:endParaRPr kumimoji="1" lang="ja-JP" altLang="en-US" dirty="0"/>
          </a:p>
        </p:txBody>
      </p:sp>
      <p:sp>
        <p:nvSpPr>
          <p:cNvPr id="4" name="スライド番号プレースホルダー 3">
            <a:extLst>
              <a:ext uri="{FF2B5EF4-FFF2-40B4-BE49-F238E27FC236}">
                <a16:creationId xmlns:a16="http://schemas.microsoft.com/office/drawing/2014/main" id="{5A3E64EE-17B5-47FA-BA8E-2BFE8A49F97A}"/>
              </a:ext>
            </a:extLst>
          </p:cNvPr>
          <p:cNvSpPr>
            <a:spLocks noGrp="1"/>
          </p:cNvSpPr>
          <p:nvPr>
            <p:ph type="sldNum" sz="quarter" idx="12"/>
          </p:nvPr>
        </p:nvSpPr>
        <p:spPr/>
        <p:txBody>
          <a:bodyPr/>
          <a:lstStyle/>
          <a:p>
            <a:fld id="{41EAE3CB-22B8-438F-87FC-FA4C7B2C7D05}" type="slidenum">
              <a:rPr kumimoji="1" lang="ja-JP" altLang="en-US" smtClean="0"/>
              <a:pPr/>
              <a:t>20</a:t>
            </a:fld>
            <a:endParaRPr kumimoji="1" lang="ja-JP" altLang="en-US" dirty="0"/>
          </a:p>
        </p:txBody>
      </p:sp>
      <p:pic>
        <p:nvPicPr>
          <p:cNvPr id="5" name="コンテンツ プレースホルダー 5" descr="植物 が含まれている画像&#10;&#10;非常に高い精度で生成された説明">
            <a:extLst>
              <a:ext uri="{FF2B5EF4-FFF2-40B4-BE49-F238E27FC236}">
                <a16:creationId xmlns:a16="http://schemas.microsoft.com/office/drawing/2014/main" id="{6EBA290C-1782-4B7E-B727-955AE91AF1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8650" y="1467356"/>
            <a:ext cx="1645644" cy="5095008"/>
          </a:xfrm>
          <a:prstGeom prst="rect">
            <a:avLst/>
          </a:prstGeom>
        </p:spPr>
      </p:pic>
      <p:sp>
        <p:nvSpPr>
          <p:cNvPr id="7" name="テキスト ボックス 6">
            <a:extLst>
              <a:ext uri="{FF2B5EF4-FFF2-40B4-BE49-F238E27FC236}">
                <a16:creationId xmlns:a16="http://schemas.microsoft.com/office/drawing/2014/main" id="{5D06B197-A176-42D9-888F-AF6E8B003552}"/>
              </a:ext>
            </a:extLst>
          </p:cNvPr>
          <p:cNvSpPr txBox="1"/>
          <p:nvPr/>
        </p:nvSpPr>
        <p:spPr>
          <a:xfrm>
            <a:off x="1132314" y="1140897"/>
            <a:ext cx="638316" cy="369332"/>
          </a:xfrm>
          <a:prstGeom prst="rect">
            <a:avLst/>
          </a:prstGeom>
          <a:noFill/>
        </p:spPr>
        <p:txBody>
          <a:bodyPr wrap="none" rtlCol="0">
            <a:spAutoFit/>
          </a:bodyPr>
          <a:lstStyle/>
          <a:p>
            <a:r>
              <a:rPr kumimoji="1" lang="en-US" altLang="ja-JP" dirty="0"/>
              <a:t>QNN</a:t>
            </a:r>
            <a:endParaRPr kumimoji="1" lang="ja-JP" altLang="en-US" dirty="0"/>
          </a:p>
        </p:txBody>
      </p:sp>
      <p:sp>
        <p:nvSpPr>
          <p:cNvPr id="8" name="テキスト ボックス 7">
            <a:extLst>
              <a:ext uri="{FF2B5EF4-FFF2-40B4-BE49-F238E27FC236}">
                <a16:creationId xmlns:a16="http://schemas.microsoft.com/office/drawing/2014/main" id="{7C7ED908-C76B-4D91-8BF3-13FD0E39FFA6}"/>
              </a:ext>
            </a:extLst>
          </p:cNvPr>
          <p:cNvSpPr txBox="1"/>
          <p:nvPr/>
        </p:nvSpPr>
        <p:spPr>
          <a:xfrm>
            <a:off x="3257878" y="1123240"/>
            <a:ext cx="756937" cy="369332"/>
          </a:xfrm>
          <a:prstGeom prst="rect">
            <a:avLst/>
          </a:prstGeom>
          <a:noFill/>
        </p:spPr>
        <p:txBody>
          <a:bodyPr wrap="none" rtlCol="0">
            <a:spAutoFit/>
          </a:bodyPr>
          <a:lstStyle/>
          <a:p>
            <a:pPr algn="ctr"/>
            <a:r>
              <a:rPr kumimoji="1" lang="en-US" altLang="ja-JP" dirty="0"/>
              <a:t>PQNN</a:t>
            </a:r>
          </a:p>
        </p:txBody>
      </p:sp>
      <p:pic>
        <p:nvPicPr>
          <p:cNvPr id="9" name="コンテンツ プレースホルダー 6" descr="植物 が含まれている画像&#10;&#10;高い精度で生成された説明">
            <a:extLst>
              <a:ext uri="{FF2B5EF4-FFF2-40B4-BE49-F238E27FC236}">
                <a16:creationId xmlns:a16="http://schemas.microsoft.com/office/drawing/2014/main" id="{7D98FB30-FC47-41A6-A92E-63524CF1144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13524" y="1467356"/>
            <a:ext cx="1645646" cy="5095008"/>
          </a:xfrm>
          <a:prstGeom prst="rect">
            <a:avLst/>
          </a:prstGeom>
        </p:spPr>
      </p:pic>
      <p:sp>
        <p:nvSpPr>
          <p:cNvPr id="6" name="楕円 5">
            <a:extLst>
              <a:ext uri="{FF2B5EF4-FFF2-40B4-BE49-F238E27FC236}">
                <a16:creationId xmlns:a16="http://schemas.microsoft.com/office/drawing/2014/main" id="{C89DBB15-14D8-4469-B7D0-342427520E6A}"/>
              </a:ext>
            </a:extLst>
          </p:cNvPr>
          <p:cNvSpPr/>
          <p:nvPr/>
        </p:nvSpPr>
        <p:spPr>
          <a:xfrm rot="20317633">
            <a:off x="3460173" y="4754311"/>
            <a:ext cx="561109" cy="831272"/>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1" name="図 10" descr="テキスト が含まれている画像&#10;&#10;高い精度で生成された説明">
            <a:extLst>
              <a:ext uri="{FF2B5EF4-FFF2-40B4-BE49-F238E27FC236}">
                <a16:creationId xmlns:a16="http://schemas.microsoft.com/office/drawing/2014/main" id="{63318B80-4B2F-4608-AEA3-2E5C5AA7B86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55394" y="1325563"/>
            <a:ext cx="3304310" cy="4807398"/>
          </a:xfrm>
          <a:prstGeom prst="rect">
            <a:avLst/>
          </a:prstGeom>
        </p:spPr>
      </p:pic>
      <p:sp>
        <p:nvSpPr>
          <p:cNvPr id="13" name="テキスト ボックス 12">
            <a:extLst>
              <a:ext uri="{FF2B5EF4-FFF2-40B4-BE49-F238E27FC236}">
                <a16:creationId xmlns:a16="http://schemas.microsoft.com/office/drawing/2014/main" id="{2D88C3E5-60FC-4322-9CC1-64BA734F4B34}"/>
              </a:ext>
            </a:extLst>
          </p:cNvPr>
          <p:cNvSpPr txBox="1"/>
          <p:nvPr/>
        </p:nvSpPr>
        <p:spPr>
          <a:xfrm>
            <a:off x="4459170" y="5576798"/>
            <a:ext cx="1456937" cy="1200329"/>
          </a:xfrm>
          <a:prstGeom prst="rect">
            <a:avLst/>
          </a:prstGeom>
          <a:noFill/>
        </p:spPr>
        <p:txBody>
          <a:bodyPr wrap="none" rtlCol="0">
            <a:spAutoFit/>
          </a:bodyPr>
          <a:lstStyle/>
          <a:p>
            <a:r>
              <a:rPr kumimoji="1" lang="en-US" altLang="ja-JP" dirty="0">
                <a:solidFill>
                  <a:srgbClr val="FF0000"/>
                </a:solidFill>
              </a:rPr>
              <a:t>Red</a:t>
            </a:r>
            <a:r>
              <a:rPr kumimoji="1" lang="en-US" altLang="ja-JP" dirty="0"/>
              <a:t>: Town</a:t>
            </a:r>
          </a:p>
          <a:p>
            <a:r>
              <a:rPr kumimoji="1" lang="en-US" altLang="ja-JP" dirty="0">
                <a:solidFill>
                  <a:schemeClr val="accent1"/>
                </a:solidFill>
              </a:rPr>
              <a:t>Blue</a:t>
            </a:r>
            <a:r>
              <a:rPr kumimoji="1" lang="en-US" altLang="ja-JP" dirty="0"/>
              <a:t>: Lake</a:t>
            </a:r>
          </a:p>
          <a:p>
            <a:r>
              <a:rPr kumimoji="1" lang="en-US" altLang="ja-JP" dirty="0">
                <a:solidFill>
                  <a:srgbClr val="FFC000"/>
                </a:solidFill>
              </a:rPr>
              <a:t>Yellow</a:t>
            </a:r>
            <a:r>
              <a:rPr kumimoji="1" lang="en-US" altLang="ja-JP" dirty="0"/>
              <a:t>: Grass</a:t>
            </a:r>
          </a:p>
          <a:p>
            <a:r>
              <a:rPr kumimoji="1" lang="en-US" altLang="ja-JP" dirty="0">
                <a:solidFill>
                  <a:srgbClr val="00B050"/>
                </a:solidFill>
              </a:rPr>
              <a:t>Green</a:t>
            </a:r>
            <a:r>
              <a:rPr kumimoji="1" lang="en-US" altLang="ja-JP" dirty="0"/>
              <a:t>: Forest</a:t>
            </a:r>
            <a:endParaRPr kumimoji="1" lang="ja-JP" altLang="en-US" dirty="0"/>
          </a:p>
        </p:txBody>
      </p:sp>
    </p:spTree>
    <p:extLst>
      <p:ext uri="{BB962C8B-B14F-4D97-AF65-F5344CB8AC3E}">
        <p14:creationId xmlns:p14="http://schemas.microsoft.com/office/powerpoint/2010/main" val="15677576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DD6BD8E-9C14-4AA8-B1DF-08DDC5F6A566}"/>
              </a:ext>
            </a:extLst>
          </p:cNvPr>
          <p:cNvSpPr>
            <a:spLocks noGrp="1"/>
          </p:cNvSpPr>
          <p:nvPr>
            <p:ph type="title"/>
          </p:nvPr>
        </p:nvSpPr>
        <p:spPr/>
        <p:txBody>
          <a:bodyPr/>
          <a:lstStyle/>
          <a:p>
            <a:endParaRPr kumimoji="1" lang="ja-JP" altLang="en-US" dirty="0"/>
          </a:p>
        </p:txBody>
      </p:sp>
      <p:sp>
        <p:nvSpPr>
          <p:cNvPr id="3" name="コンテンツ プレースホルダー 2">
            <a:extLst>
              <a:ext uri="{FF2B5EF4-FFF2-40B4-BE49-F238E27FC236}">
                <a16:creationId xmlns:a16="http://schemas.microsoft.com/office/drawing/2014/main" id="{5623CAE2-728D-403C-B4D0-9100B5F8327B}"/>
              </a:ext>
            </a:extLst>
          </p:cNvPr>
          <p:cNvSpPr>
            <a:spLocks noGrp="1"/>
          </p:cNvSpPr>
          <p:nvPr>
            <p:ph idx="1"/>
          </p:nvPr>
        </p:nvSpPr>
        <p:spPr/>
        <p:txBody>
          <a:bodyPr/>
          <a:lstStyle/>
          <a:p>
            <a:pPr marL="0" indent="0">
              <a:buNone/>
            </a:pPr>
            <a:r>
              <a:rPr lang="en-US" altLang="ja-JP" dirty="0"/>
              <a:t>Interferometric phase itself may not be useful</a:t>
            </a:r>
          </a:p>
          <a:p>
            <a:pPr marL="0" indent="0">
              <a:buNone/>
            </a:pPr>
            <a:endParaRPr kumimoji="1" lang="en-US" altLang="ja-JP" dirty="0"/>
          </a:p>
          <a:p>
            <a:pPr marL="0" indent="0">
              <a:buNone/>
            </a:pPr>
            <a:endParaRPr lang="en-US" altLang="ja-JP" dirty="0"/>
          </a:p>
          <a:p>
            <a:pPr marL="0" indent="0">
              <a:buNone/>
            </a:pPr>
            <a:endParaRPr kumimoji="1" lang="en-US" altLang="ja-JP" dirty="0"/>
          </a:p>
          <a:p>
            <a:pPr marL="0" indent="0">
              <a:buNone/>
            </a:pPr>
            <a:r>
              <a:rPr kumimoji="1" lang="en-US" altLang="ja-JP" dirty="0"/>
              <a:t>Calculate the </a:t>
            </a:r>
            <a:r>
              <a:rPr kumimoji="1" lang="en-US" altLang="ja-JP" dirty="0">
                <a:solidFill>
                  <a:srgbClr val="FF0000"/>
                </a:solidFill>
              </a:rPr>
              <a:t>inclination</a:t>
            </a:r>
            <a:r>
              <a:rPr kumimoji="1" lang="en-US" altLang="ja-JP" dirty="0"/>
              <a:t> from interferometric phase</a:t>
            </a:r>
          </a:p>
          <a:p>
            <a:pPr marL="0" indent="0">
              <a:buNone/>
            </a:pPr>
            <a:r>
              <a:rPr lang="en-US" altLang="ja-JP" dirty="0"/>
              <a:t>  (Phase differences of neighboring pixels)</a:t>
            </a:r>
          </a:p>
          <a:p>
            <a:pPr marL="0" indent="0">
              <a:buNone/>
            </a:pPr>
            <a:endParaRPr kumimoji="1" lang="en-US" altLang="ja-JP" dirty="0"/>
          </a:p>
          <a:p>
            <a:pPr marL="0" indent="0">
              <a:buNone/>
            </a:pPr>
            <a:endParaRPr kumimoji="1" lang="en-US" altLang="ja-JP" dirty="0"/>
          </a:p>
        </p:txBody>
      </p:sp>
      <p:sp>
        <p:nvSpPr>
          <p:cNvPr id="4" name="スライド番号プレースホルダー 3">
            <a:extLst>
              <a:ext uri="{FF2B5EF4-FFF2-40B4-BE49-F238E27FC236}">
                <a16:creationId xmlns:a16="http://schemas.microsoft.com/office/drawing/2014/main" id="{982689DA-BB51-480E-99F3-5D6E58DE6C4E}"/>
              </a:ext>
            </a:extLst>
          </p:cNvPr>
          <p:cNvSpPr>
            <a:spLocks noGrp="1"/>
          </p:cNvSpPr>
          <p:nvPr>
            <p:ph type="sldNum" sz="quarter" idx="12"/>
          </p:nvPr>
        </p:nvSpPr>
        <p:spPr/>
        <p:txBody>
          <a:bodyPr/>
          <a:lstStyle/>
          <a:p>
            <a:fld id="{41EAE3CB-22B8-438F-87FC-FA4C7B2C7D05}" type="slidenum">
              <a:rPr kumimoji="1" lang="ja-JP" altLang="en-US" smtClean="0"/>
              <a:pPr/>
              <a:t>21</a:t>
            </a:fld>
            <a:endParaRPr kumimoji="1" lang="ja-JP" altLang="en-US" dirty="0"/>
          </a:p>
        </p:txBody>
      </p:sp>
      <p:sp>
        <p:nvSpPr>
          <p:cNvPr id="5" name="タイトル 1">
            <a:extLst>
              <a:ext uri="{FF2B5EF4-FFF2-40B4-BE49-F238E27FC236}">
                <a16:creationId xmlns:a16="http://schemas.microsoft.com/office/drawing/2014/main" id="{E9F5DA53-A32B-48ED-97B4-BB35EF25AE11}"/>
              </a:ext>
            </a:extLst>
          </p:cNvPr>
          <p:cNvSpPr txBox="1">
            <a:spLocks/>
          </p:cNvSpPr>
          <p:nvPr/>
        </p:nvSpPr>
        <p:spPr>
          <a:xfrm>
            <a:off x="628650" y="363204"/>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en-US" altLang="ja-JP" sz="4800" dirty="0">
                <a:latin typeface="Arial" panose="020B0604020202020204" pitchFamily="34" charset="0"/>
                <a:cs typeface="Arial" panose="020B0604020202020204" pitchFamily="34" charset="0"/>
              </a:rPr>
              <a:t>Results</a:t>
            </a:r>
            <a:endParaRPr lang="ja-JP" altLang="en-US" sz="4800" dirty="0">
              <a:latin typeface="Arial" panose="020B0604020202020204" pitchFamily="34" charset="0"/>
              <a:cs typeface="Arial" panose="020B0604020202020204" pitchFamily="34" charset="0"/>
            </a:endParaRPr>
          </a:p>
        </p:txBody>
      </p:sp>
      <p:sp>
        <p:nvSpPr>
          <p:cNvPr id="7" name="矢印: 下 6">
            <a:extLst>
              <a:ext uri="{FF2B5EF4-FFF2-40B4-BE49-F238E27FC236}">
                <a16:creationId xmlns:a16="http://schemas.microsoft.com/office/drawing/2014/main" id="{BA29B43A-8513-4BC7-AF3B-03005E342BFA}"/>
              </a:ext>
            </a:extLst>
          </p:cNvPr>
          <p:cNvSpPr/>
          <p:nvPr/>
        </p:nvSpPr>
        <p:spPr>
          <a:xfrm>
            <a:off x="3374795" y="2450591"/>
            <a:ext cx="829559" cy="135783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2975466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コンテンツ プレースホルダー 5" descr="植物 が含まれている画像&#10;&#10;非常に高い精度で生成された説明">
            <a:extLst>
              <a:ext uri="{FF2B5EF4-FFF2-40B4-BE49-F238E27FC236}">
                <a16:creationId xmlns:a16="http://schemas.microsoft.com/office/drawing/2014/main" id="{9BC48515-5F52-462D-8567-1DF623965F7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28650" y="1467356"/>
            <a:ext cx="1645644" cy="5095008"/>
          </a:xfrm>
        </p:spPr>
      </p:pic>
      <p:sp>
        <p:nvSpPr>
          <p:cNvPr id="4" name="スライド番号プレースホルダー 3">
            <a:extLst>
              <a:ext uri="{FF2B5EF4-FFF2-40B4-BE49-F238E27FC236}">
                <a16:creationId xmlns:a16="http://schemas.microsoft.com/office/drawing/2014/main" id="{9A50B818-836B-4BE7-942D-C5602DFE1BE6}"/>
              </a:ext>
            </a:extLst>
          </p:cNvPr>
          <p:cNvSpPr>
            <a:spLocks noGrp="1"/>
          </p:cNvSpPr>
          <p:nvPr>
            <p:ph type="sldNum" sz="quarter" idx="12"/>
          </p:nvPr>
        </p:nvSpPr>
        <p:spPr/>
        <p:txBody>
          <a:bodyPr/>
          <a:lstStyle/>
          <a:p>
            <a:fld id="{41EAE3CB-22B8-438F-87FC-FA4C7B2C7D05}" type="slidenum">
              <a:rPr kumimoji="1" lang="ja-JP" altLang="en-US" smtClean="0"/>
              <a:pPr/>
              <a:t>22</a:t>
            </a:fld>
            <a:endParaRPr kumimoji="1" lang="ja-JP" altLang="en-US" dirty="0"/>
          </a:p>
        </p:txBody>
      </p:sp>
      <p:pic>
        <p:nvPicPr>
          <p:cNvPr id="8" name="図 7" descr="植物 が含まれている画像&#10;&#10;高い精度で生成された説明">
            <a:extLst>
              <a:ext uri="{FF2B5EF4-FFF2-40B4-BE49-F238E27FC236}">
                <a16:creationId xmlns:a16="http://schemas.microsoft.com/office/drawing/2014/main" id="{8C8942CD-75FB-4EE3-9507-22DCEA58D0A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14880" y="1467356"/>
            <a:ext cx="1651242" cy="5112328"/>
          </a:xfrm>
          <a:prstGeom prst="rect">
            <a:avLst/>
          </a:prstGeom>
        </p:spPr>
      </p:pic>
      <p:sp>
        <p:nvSpPr>
          <p:cNvPr id="10" name="タイトル 1">
            <a:extLst>
              <a:ext uri="{FF2B5EF4-FFF2-40B4-BE49-F238E27FC236}">
                <a16:creationId xmlns:a16="http://schemas.microsoft.com/office/drawing/2014/main" id="{D9FF232A-1698-431A-8DB7-6FA9C22E2F25}"/>
              </a:ext>
            </a:extLst>
          </p:cNvPr>
          <p:cNvSpPr>
            <a:spLocks noGrp="1"/>
          </p:cNvSpPr>
          <p:nvPr>
            <p:ph type="title"/>
          </p:nvPr>
        </p:nvSpPr>
        <p:spPr>
          <a:xfrm>
            <a:off x="628650" y="0"/>
            <a:ext cx="7886700" cy="1325563"/>
          </a:xfrm>
        </p:spPr>
        <p:txBody>
          <a:bodyPr>
            <a:normAutofit/>
          </a:bodyPr>
          <a:lstStyle/>
          <a:p>
            <a:r>
              <a:rPr kumimoji="1" lang="en-US" altLang="ja-JP" sz="4800" dirty="0">
                <a:latin typeface="Arial" panose="020B0604020202020204" pitchFamily="34" charset="0"/>
                <a:cs typeface="Arial" panose="020B0604020202020204" pitchFamily="34" charset="0"/>
              </a:rPr>
              <a:t>Results</a:t>
            </a:r>
            <a:endParaRPr kumimoji="1" lang="ja-JP" altLang="en-US" sz="4800" dirty="0">
              <a:latin typeface="Arial" panose="020B0604020202020204" pitchFamily="34" charset="0"/>
              <a:cs typeface="Arial" panose="020B0604020202020204" pitchFamily="34" charset="0"/>
            </a:endParaRPr>
          </a:p>
        </p:txBody>
      </p:sp>
      <p:sp>
        <p:nvSpPr>
          <p:cNvPr id="11" name="テキスト ボックス 10">
            <a:extLst>
              <a:ext uri="{FF2B5EF4-FFF2-40B4-BE49-F238E27FC236}">
                <a16:creationId xmlns:a16="http://schemas.microsoft.com/office/drawing/2014/main" id="{3F22D9EF-CF9D-4B3C-AD93-B93F66472E3C}"/>
              </a:ext>
            </a:extLst>
          </p:cNvPr>
          <p:cNvSpPr txBox="1"/>
          <p:nvPr/>
        </p:nvSpPr>
        <p:spPr>
          <a:xfrm>
            <a:off x="5508323" y="478115"/>
            <a:ext cx="638316" cy="369332"/>
          </a:xfrm>
          <a:prstGeom prst="rect">
            <a:avLst/>
          </a:prstGeom>
          <a:noFill/>
        </p:spPr>
        <p:txBody>
          <a:bodyPr wrap="none" rtlCol="0">
            <a:spAutoFit/>
          </a:bodyPr>
          <a:lstStyle/>
          <a:p>
            <a:r>
              <a:rPr kumimoji="1" lang="en-US" altLang="ja-JP" dirty="0"/>
              <a:t>QNN</a:t>
            </a:r>
            <a:endParaRPr kumimoji="1" lang="ja-JP" altLang="en-US" dirty="0"/>
          </a:p>
        </p:txBody>
      </p:sp>
      <p:sp>
        <p:nvSpPr>
          <p:cNvPr id="12" name="テキスト ボックス 11">
            <a:extLst>
              <a:ext uri="{FF2B5EF4-FFF2-40B4-BE49-F238E27FC236}">
                <a16:creationId xmlns:a16="http://schemas.microsoft.com/office/drawing/2014/main" id="{C6C04C0C-013C-47B8-AC47-3DF7BBD936F8}"/>
              </a:ext>
            </a:extLst>
          </p:cNvPr>
          <p:cNvSpPr txBox="1"/>
          <p:nvPr/>
        </p:nvSpPr>
        <p:spPr>
          <a:xfrm>
            <a:off x="2371675" y="863898"/>
            <a:ext cx="2529347" cy="646331"/>
          </a:xfrm>
          <a:prstGeom prst="rect">
            <a:avLst/>
          </a:prstGeom>
          <a:noFill/>
        </p:spPr>
        <p:txBody>
          <a:bodyPr wrap="none" rtlCol="0">
            <a:spAutoFit/>
          </a:bodyPr>
          <a:lstStyle/>
          <a:p>
            <a:pPr algn="ctr"/>
            <a:r>
              <a:rPr kumimoji="1" lang="en-US" altLang="ja-JP" dirty="0"/>
              <a:t>PQNN</a:t>
            </a:r>
          </a:p>
          <a:p>
            <a:r>
              <a:rPr kumimoji="1" lang="en-US" altLang="ja-JP" dirty="0"/>
              <a:t>(North-South inclination)</a:t>
            </a:r>
            <a:endParaRPr kumimoji="1" lang="ja-JP" altLang="en-US" dirty="0"/>
          </a:p>
        </p:txBody>
      </p:sp>
      <p:pic>
        <p:nvPicPr>
          <p:cNvPr id="15" name="コンテンツ プレースホルダー 5" descr="植物 が含まれている画像&#10;&#10;非常に高い精度で生成された説明">
            <a:extLst>
              <a:ext uri="{FF2B5EF4-FFF2-40B4-BE49-F238E27FC236}">
                <a16:creationId xmlns:a16="http://schemas.microsoft.com/office/drawing/2014/main" id="{CE55D582-E86F-42DD-A8E3-945030E07C9C}"/>
              </a:ext>
            </a:extLst>
          </p:cNvPr>
          <p:cNvPicPr>
            <a:picLocks noChangeAspect="1"/>
          </p:cNvPicPr>
          <p:nvPr/>
        </p:nvPicPr>
        <p:blipFill rotWithShape="1">
          <a:blip r:embed="rId3">
            <a:extLst>
              <a:ext uri="{28A0092B-C50C-407E-A947-70E740481C1C}">
                <a14:useLocalDpi xmlns:a14="http://schemas.microsoft.com/office/drawing/2010/main" val="0"/>
              </a:ext>
            </a:extLst>
          </a:blip>
          <a:srcRect l="44478" t="53810" r="24583" b="31796"/>
          <a:stretch/>
        </p:blipFill>
        <p:spPr>
          <a:xfrm>
            <a:off x="4901022" y="3910798"/>
            <a:ext cx="1852918" cy="2668886"/>
          </a:xfrm>
          <a:prstGeom prst="rect">
            <a:avLst/>
          </a:prstGeom>
        </p:spPr>
      </p:pic>
      <p:pic>
        <p:nvPicPr>
          <p:cNvPr id="16" name="コンテンツ プレースホルダー 5" descr="植物 が含まれている画像&#10;&#10;非常に高い精度で生成された説明">
            <a:extLst>
              <a:ext uri="{FF2B5EF4-FFF2-40B4-BE49-F238E27FC236}">
                <a16:creationId xmlns:a16="http://schemas.microsoft.com/office/drawing/2014/main" id="{CF236F06-9D59-4279-9734-9396FA086728}"/>
              </a:ext>
            </a:extLst>
          </p:cNvPr>
          <p:cNvPicPr>
            <a:picLocks noChangeAspect="1"/>
          </p:cNvPicPr>
          <p:nvPr/>
        </p:nvPicPr>
        <p:blipFill rotWithShape="1">
          <a:blip r:embed="rId3">
            <a:extLst>
              <a:ext uri="{28A0092B-C50C-407E-A947-70E740481C1C}">
                <a14:useLocalDpi xmlns:a14="http://schemas.microsoft.com/office/drawing/2010/main" val="0"/>
              </a:ext>
            </a:extLst>
          </a:blip>
          <a:srcRect l="27086" t="37142" r="58392" b="55924"/>
          <a:stretch/>
        </p:blipFill>
        <p:spPr>
          <a:xfrm>
            <a:off x="4908274" y="863898"/>
            <a:ext cx="1862794" cy="2753692"/>
          </a:xfrm>
          <a:prstGeom prst="rect">
            <a:avLst/>
          </a:prstGeom>
        </p:spPr>
      </p:pic>
      <p:pic>
        <p:nvPicPr>
          <p:cNvPr id="17" name="図 16" descr="植物 が含まれている画像&#10;&#10;高い精度で生成された説明">
            <a:extLst>
              <a:ext uri="{FF2B5EF4-FFF2-40B4-BE49-F238E27FC236}">
                <a16:creationId xmlns:a16="http://schemas.microsoft.com/office/drawing/2014/main" id="{B1996745-F5A5-4212-A2EF-2D14962418BF}"/>
              </a:ext>
            </a:extLst>
          </p:cNvPr>
          <p:cNvPicPr>
            <a:picLocks noChangeAspect="1"/>
          </p:cNvPicPr>
          <p:nvPr/>
        </p:nvPicPr>
        <p:blipFill rotWithShape="1">
          <a:blip r:embed="rId4">
            <a:extLst>
              <a:ext uri="{28A0092B-C50C-407E-A947-70E740481C1C}">
                <a14:useLocalDpi xmlns:a14="http://schemas.microsoft.com/office/drawing/2010/main" val="0"/>
              </a:ext>
            </a:extLst>
          </a:blip>
          <a:srcRect l="26708" t="37123" r="58544" b="55984"/>
          <a:stretch/>
        </p:blipFill>
        <p:spPr>
          <a:xfrm>
            <a:off x="7067580" y="863898"/>
            <a:ext cx="1922318" cy="2781596"/>
          </a:xfrm>
          <a:prstGeom prst="rect">
            <a:avLst/>
          </a:prstGeom>
        </p:spPr>
      </p:pic>
      <p:pic>
        <p:nvPicPr>
          <p:cNvPr id="18" name="図 17" descr="植物 が含まれている画像&#10;&#10;高い精度で生成された説明">
            <a:extLst>
              <a:ext uri="{FF2B5EF4-FFF2-40B4-BE49-F238E27FC236}">
                <a16:creationId xmlns:a16="http://schemas.microsoft.com/office/drawing/2014/main" id="{F34EA25C-AF6F-48CB-B052-7D2EDF5D7855}"/>
              </a:ext>
            </a:extLst>
          </p:cNvPr>
          <p:cNvPicPr>
            <a:picLocks noChangeAspect="1"/>
          </p:cNvPicPr>
          <p:nvPr/>
        </p:nvPicPr>
        <p:blipFill rotWithShape="1">
          <a:blip r:embed="rId4">
            <a:extLst>
              <a:ext uri="{28A0092B-C50C-407E-A947-70E740481C1C}">
                <a14:useLocalDpi xmlns:a14="http://schemas.microsoft.com/office/drawing/2010/main" val="0"/>
              </a:ext>
            </a:extLst>
          </a:blip>
          <a:srcRect l="44716" t="53864" r="23697" b="31548"/>
          <a:stretch/>
        </p:blipFill>
        <p:spPr>
          <a:xfrm>
            <a:off x="7068485" y="3910798"/>
            <a:ext cx="1866512" cy="2668886"/>
          </a:xfrm>
          <a:prstGeom prst="rect">
            <a:avLst/>
          </a:prstGeom>
        </p:spPr>
      </p:pic>
      <p:sp>
        <p:nvSpPr>
          <p:cNvPr id="21" name="テキスト ボックス 20">
            <a:extLst>
              <a:ext uri="{FF2B5EF4-FFF2-40B4-BE49-F238E27FC236}">
                <a16:creationId xmlns:a16="http://schemas.microsoft.com/office/drawing/2014/main" id="{32EBD3B8-11BB-4C3B-A73C-CEA215A08998}"/>
              </a:ext>
            </a:extLst>
          </p:cNvPr>
          <p:cNvSpPr txBox="1"/>
          <p:nvPr/>
        </p:nvSpPr>
        <p:spPr>
          <a:xfrm>
            <a:off x="1181005" y="1048564"/>
            <a:ext cx="638316" cy="369332"/>
          </a:xfrm>
          <a:prstGeom prst="rect">
            <a:avLst/>
          </a:prstGeom>
          <a:noFill/>
        </p:spPr>
        <p:txBody>
          <a:bodyPr wrap="none" rtlCol="0">
            <a:spAutoFit/>
          </a:bodyPr>
          <a:lstStyle/>
          <a:p>
            <a:r>
              <a:rPr kumimoji="1" lang="en-US" altLang="ja-JP" dirty="0"/>
              <a:t>QNN</a:t>
            </a:r>
            <a:endParaRPr kumimoji="1" lang="ja-JP" altLang="en-US" dirty="0"/>
          </a:p>
        </p:txBody>
      </p:sp>
      <p:sp>
        <p:nvSpPr>
          <p:cNvPr id="22" name="テキスト ボックス 21">
            <a:extLst>
              <a:ext uri="{FF2B5EF4-FFF2-40B4-BE49-F238E27FC236}">
                <a16:creationId xmlns:a16="http://schemas.microsoft.com/office/drawing/2014/main" id="{2925290F-230E-4CBB-BB0C-7D70700F90B0}"/>
              </a:ext>
            </a:extLst>
          </p:cNvPr>
          <p:cNvSpPr txBox="1"/>
          <p:nvPr/>
        </p:nvSpPr>
        <p:spPr>
          <a:xfrm>
            <a:off x="6737067" y="201116"/>
            <a:ext cx="2529347" cy="646331"/>
          </a:xfrm>
          <a:prstGeom prst="rect">
            <a:avLst/>
          </a:prstGeom>
          <a:noFill/>
        </p:spPr>
        <p:txBody>
          <a:bodyPr wrap="none" rtlCol="0">
            <a:spAutoFit/>
          </a:bodyPr>
          <a:lstStyle/>
          <a:p>
            <a:pPr algn="ctr"/>
            <a:r>
              <a:rPr kumimoji="1" lang="en-US" altLang="ja-JP" dirty="0"/>
              <a:t>PQNN</a:t>
            </a:r>
          </a:p>
          <a:p>
            <a:r>
              <a:rPr kumimoji="1" lang="en-US" altLang="ja-JP" dirty="0"/>
              <a:t>(North-South inclination)</a:t>
            </a:r>
            <a:endParaRPr kumimoji="1" lang="ja-JP" altLang="en-US" dirty="0"/>
          </a:p>
        </p:txBody>
      </p:sp>
    </p:spTree>
    <p:extLst>
      <p:ext uri="{BB962C8B-B14F-4D97-AF65-F5344CB8AC3E}">
        <p14:creationId xmlns:p14="http://schemas.microsoft.com/office/powerpoint/2010/main" val="39002370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6923783-2742-4481-B518-4A5466434A96}"/>
              </a:ext>
            </a:extLst>
          </p:cNvPr>
          <p:cNvSpPr>
            <a:spLocks noGrp="1"/>
          </p:cNvSpPr>
          <p:nvPr>
            <p:ph type="title"/>
          </p:nvPr>
        </p:nvSpPr>
        <p:spPr>
          <a:xfrm>
            <a:off x="628650" y="75307"/>
            <a:ext cx="7886700" cy="1325563"/>
          </a:xfrm>
        </p:spPr>
        <p:txBody>
          <a:bodyPr/>
          <a:lstStyle/>
          <a:p>
            <a:r>
              <a:rPr kumimoji="1" lang="en-US" altLang="ja-JP" dirty="0">
                <a:latin typeface="Arial" panose="020B0604020202020204" pitchFamily="34" charset="0"/>
                <a:cs typeface="Arial" panose="020B0604020202020204" pitchFamily="34" charset="0"/>
              </a:rPr>
              <a:t>Results</a:t>
            </a:r>
            <a:endParaRPr kumimoji="1" lang="ja-JP" altLang="en-US" dirty="0"/>
          </a:p>
        </p:txBody>
      </p:sp>
      <p:pic>
        <p:nvPicPr>
          <p:cNvPr id="7" name="コンテンツ プレースホルダー 6" descr="植物 が含まれている画像&#10;&#10;高い精度で生成された説明">
            <a:extLst>
              <a:ext uri="{FF2B5EF4-FFF2-40B4-BE49-F238E27FC236}">
                <a16:creationId xmlns:a16="http://schemas.microsoft.com/office/drawing/2014/main" id="{425E8619-099E-430A-8B72-EDB5984DB8E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638272" y="1467356"/>
            <a:ext cx="1645648" cy="5095008"/>
          </a:xfrm>
        </p:spPr>
      </p:pic>
      <p:sp>
        <p:nvSpPr>
          <p:cNvPr id="4" name="スライド番号プレースホルダー 3">
            <a:extLst>
              <a:ext uri="{FF2B5EF4-FFF2-40B4-BE49-F238E27FC236}">
                <a16:creationId xmlns:a16="http://schemas.microsoft.com/office/drawing/2014/main" id="{5A3E64EE-17B5-47FA-BA8E-2BFE8A49F97A}"/>
              </a:ext>
            </a:extLst>
          </p:cNvPr>
          <p:cNvSpPr>
            <a:spLocks noGrp="1"/>
          </p:cNvSpPr>
          <p:nvPr>
            <p:ph type="sldNum" sz="quarter" idx="12"/>
          </p:nvPr>
        </p:nvSpPr>
        <p:spPr/>
        <p:txBody>
          <a:bodyPr/>
          <a:lstStyle/>
          <a:p>
            <a:fld id="{41EAE3CB-22B8-438F-87FC-FA4C7B2C7D05}" type="slidenum">
              <a:rPr kumimoji="1" lang="ja-JP" altLang="en-US" smtClean="0"/>
              <a:pPr/>
              <a:t>23</a:t>
            </a:fld>
            <a:endParaRPr kumimoji="1" lang="ja-JP" altLang="en-US" dirty="0"/>
          </a:p>
        </p:txBody>
      </p:sp>
      <p:pic>
        <p:nvPicPr>
          <p:cNvPr id="6" name="コンテンツ プレースホルダー 5" descr="植物 が含まれている画像&#10;&#10;非常に高い精度で生成された説明">
            <a:extLst>
              <a:ext uri="{FF2B5EF4-FFF2-40B4-BE49-F238E27FC236}">
                <a16:creationId xmlns:a16="http://schemas.microsoft.com/office/drawing/2014/main" id="{18BF7B04-7C2E-4A82-8BCA-1C1387657E5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8650" y="1467356"/>
            <a:ext cx="1645644" cy="5095008"/>
          </a:xfrm>
          <a:prstGeom prst="rect">
            <a:avLst/>
          </a:prstGeom>
        </p:spPr>
      </p:pic>
      <p:sp>
        <p:nvSpPr>
          <p:cNvPr id="8" name="テキスト ボックス 7">
            <a:extLst>
              <a:ext uri="{FF2B5EF4-FFF2-40B4-BE49-F238E27FC236}">
                <a16:creationId xmlns:a16="http://schemas.microsoft.com/office/drawing/2014/main" id="{9E237BC3-BB20-418D-AAA9-C35218721A36}"/>
              </a:ext>
            </a:extLst>
          </p:cNvPr>
          <p:cNvSpPr txBox="1"/>
          <p:nvPr/>
        </p:nvSpPr>
        <p:spPr>
          <a:xfrm>
            <a:off x="1132314" y="1140897"/>
            <a:ext cx="638316" cy="369332"/>
          </a:xfrm>
          <a:prstGeom prst="rect">
            <a:avLst/>
          </a:prstGeom>
          <a:noFill/>
        </p:spPr>
        <p:txBody>
          <a:bodyPr wrap="none" rtlCol="0">
            <a:spAutoFit/>
          </a:bodyPr>
          <a:lstStyle/>
          <a:p>
            <a:r>
              <a:rPr kumimoji="1" lang="en-US" altLang="ja-JP" dirty="0"/>
              <a:t>QNN</a:t>
            </a:r>
            <a:endParaRPr kumimoji="1" lang="ja-JP" altLang="en-US" dirty="0"/>
          </a:p>
        </p:txBody>
      </p:sp>
      <p:sp>
        <p:nvSpPr>
          <p:cNvPr id="9" name="テキスト ボックス 8">
            <a:extLst>
              <a:ext uri="{FF2B5EF4-FFF2-40B4-BE49-F238E27FC236}">
                <a16:creationId xmlns:a16="http://schemas.microsoft.com/office/drawing/2014/main" id="{CA1B4C5F-D5BE-4ABD-A70B-50D649F3D901}"/>
              </a:ext>
            </a:extLst>
          </p:cNvPr>
          <p:cNvSpPr txBox="1"/>
          <p:nvPr/>
        </p:nvSpPr>
        <p:spPr>
          <a:xfrm>
            <a:off x="2491003" y="863898"/>
            <a:ext cx="2290692" cy="646331"/>
          </a:xfrm>
          <a:prstGeom prst="rect">
            <a:avLst/>
          </a:prstGeom>
          <a:noFill/>
        </p:spPr>
        <p:txBody>
          <a:bodyPr wrap="none" rtlCol="0">
            <a:spAutoFit/>
          </a:bodyPr>
          <a:lstStyle/>
          <a:p>
            <a:pPr algn="ctr"/>
            <a:r>
              <a:rPr kumimoji="1" lang="en-US" altLang="ja-JP" dirty="0"/>
              <a:t>PQNN</a:t>
            </a:r>
          </a:p>
          <a:p>
            <a:r>
              <a:rPr kumimoji="1" lang="en-US" altLang="ja-JP" dirty="0"/>
              <a:t>(East-West inclination)</a:t>
            </a:r>
            <a:endParaRPr kumimoji="1" lang="ja-JP" altLang="en-US" dirty="0"/>
          </a:p>
        </p:txBody>
      </p:sp>
      <p:pic>
        <p:nvPicPr>
          <p:cNvPr id="11" name="コンテンツ プレースホルダー 5" descr="植物 が含まれている画像&#10;&#10;非常に高い精度で生成された説明">
            <a:extLst>
              <a:ext uri="{FF2B5EF4-FFF2-40B4-BE49-F238E27FC236}">
                <a16:creationId xmlns:a16="http://schemas.microsoft.com/office/drawing/2014/main" id="{8EF2A9D5-18C5-4715-A59E-090E258D4979}"/>
              </a:ext>
            </a:extLst>
          </p:cNvPr>
          <p:cNvPicPr>
            <a:picLocks noChangeAspect="1"/>
          </p:cNvPicPr>
          <p:nvPr/>
        </p:nvPicPr>
        <p:blipFill rotWithShape="1">
          <a:blip r:embed="rId4">
            <a:extLst>
              <a:ext uri="{28A0092B-C50C-407E-A947-70E740481C1C}">
                <a14:useLocalDpi xmlns:a14="http://schemas.microsoft.com/office/drawing/2010/main" val="0"/>
              </a:ext>
            </a:extLst>
          </a:blip>
          <a:srcRect l="30613" t="38195" r="59304" b="57077"/>
          <a:stretch/>
        </p:blipFill>
        <p:spPr>
          <a:xfrm>
            <a:off x="5118702" y="2923393"/>
            <a:ext cx="1360030" cy="1974424"/>
          </a:xfrm>
          <a:prstGeom prst="rect">
            <a:avLst/>
          </a:prstGeom>
        </p:spPr>
      </p:pic>
      <p:pic>
        <p:nvPicPr>
          <p:cNvPr id="13" name="コンテンツ プレースホルダー 6" descr="植物 が含まれている画像&#10;&#10;高い精度で生成された説明">
            <a:extLst>
              <a:ext uri="{FF2B5EF4-FFF2-40B4-BE49-F238E27FC236}">
                <a16:creationId xmlns:a16="http://schemas.microsoft.com/office/drawing/2014/main" id="{2804F7CF-6350-4401-9444-47B00B1358FA}"/>
              </a:ext>
            </a:extLst>
          </p:cNvPr>
          <p:cNvPicPr>
            <a:picLocks noChangeAspect="1"/>
          </p:cNvPicPr>
          <p:nvPr/>
        </p:nvPicPr>
        <p:blipFill rotWithShape="1">
          <a:blip r:embed="rId3">
            <a:extLst>
              <a:ext uri="{28A0092B-C50C-407E-A947-70E740481C1C}">
                <a14:useLocalDpi xmlns:a14="http://schemas.microsoft.com/office/drawing/2010/main" val="0"/>
              </a:ext>
            </a:extLst>
          </a:blip>
          <a:srcRect l="30588" t="38229" r="59724" b="57228"/>
          <a:stretch/>
        </p:blipFill>
        <p:spPr>
          <a:xfrm>
            <a:off x="6705689" y="2923393"/>
            <a:ext cx="1360030" cy="1974423"/>
          </a:xfrm>
          <a:prstGeom prst="rect">
            <a:avLst/>
          </a:prstGeom>
        </p:spPr>
      </p:pic>
      <p:sp>
        <p:nvSpPr>
          <p:cNvPr id="14" name="テキスト ボックス 13">
            <a:extLst>
              <a:ext uri="{FF2B5EF4-FFF2-40B4-BE49-F238E27FC236}">
                <a16:creationId xmlns:a16="http://schemas.microsoft.com/office/drawing/2014/main" id="{4D7DD07C-8EE1-43C8-BF44-3297F3031372}"/>
              </a:ext>
            </a:extLst>
          </p:cNvPr>
          <p:cNvSpPr txBox="1"/>
          <p:nvPr/>
        </p:nvSpPr>
        <p:spPr>
          <a:xfrm>
            <a:off x="5479559" y="2554061"/>
            <a:ext cx="638316" cy="369332"/>
          </a:xfrm>
          <a:prstGeom prst="rect">
            <a:avLst/>
          </a:prstGeom>
          <a:noFill/>
        </p:spPr>
        <p:txBody>
          <a:bodyPr wrap="none" rtlCol="0">
            <a:spAutoFit/>
          </a:bodyPr>
          <a:lstStyle/>
          <a:p>
            <a:r>
              <a:rPr kumimoji="1" lang="en-US" altLang="ja-JP" dirty="0"/>
              <a:t>QNN</a:t>
            </a:r>
            <a:endParaRPr kumimoji="1" lang="ja-JP" altLang="en-US" dirty="0"/>
          </a:p>
        </p:txBody>
      </p:sp>
      <p:sp>
        <p:nvSpPr>
          <p:cNvPr id="15" name="テキスト ボックス 14">
            <a:extLst>
              <a:ext uri="{FF2B5EF4-FFF2-40B4-BE49-F238E27FC236}">
                <a16:creationId xmlns:a16="http://schemas.microsoft.com/office/drawing/2014/main" id="{1B1A418F-729A-40EC-A662-2206C6A32281}"/>
              </a:ext>
            </a:extLst>
          </p:cNvPr>
          <p:cNvSpPr txBox="1"/>
          <p:nvPr/>
        </p:nvSpPr>
        <p:spPr>
          <a:xfrm>
            <a:off x="6341304" y="2255487"/>
            <a:ext cx="2290692" cy="646331"/>
          </a:xfrm>
          <a:prstGeom prst="rect">
            <a:avLst/>
          </a:prstGeom>
          <a:noFill/>
        </p:spPr>
        <p:txBody>
          <a:bodyPr wrap="none" rtlCol="0">
            <a:spAutoFit/>
          </a:bodyPr>
          <a:lstStyle/>
          <a:p>
            <a:pPr algn="ctr"/>
            <a:r>
              <a:rPr kumimoji="1" lang="en-US" altLang="ja-JP" dirty="0"/>
              <a:t>PQNN</a:t>
            </a:r>
          </a:p>
          <a:p>
            <a:r>
              <a:rPr kumimoji="1" lang="en-US" altLang="ja-JP" dirty="0"/>
              <a:t>(East-West inclination)</a:t>
            </a:r>
            <a:endParaRPr kumimoji="1" lang="ja-JP" altLang="en-US" dirty="0"/>
          </a:p>
        </p:txBody>
      </p:sp>
      <p:sp>
        <p:nvSpPr>
          <p:cNvPr id="16" name="テキスト ボックス 15">
            <a:extLst>
              <a:ext uri="{FF2B5EF4-FFF2-40B4-BE49-F238E27FC236}">
                <a16:creationId xmlns:a16="http://schemas.microsoft.com/office/drawing/2014/main" id="{41B1DB01-C89C-45AF-A6D8-F4D85F1ECC3E}"/>
              </a:ext>
            </a:extLst>
          </p:cNvPr>
          <p:cNvSpPr txBox="1"/>
          <p:nvPr/>
        </p:nvSpPr>
        <p:spPr>
          <a:xfrm>
            <a:off x="4459170" y="5576798"/>
            <a:ext cx="1456937" cy="1200329"/>
          </a:xfrm>
          <a:prstGeom prst="rect">
            <a:avLst/>
          </a:prstGeom>
          <a:noFill/>
        </p:spPr>
        <p:txBody>
          <a:bodyPr wrap="none" rtlCol="0">
            <a:spAutoFit/>
          </a:bodyPr>
          <a:lstStyle/>
          <a:p>
            <a:r>
              <a:rPr kumimoji="1" lang="en-US" altLang="ja-JP" dirty="0">
                <a:solidFill>
                  <a:srgbClr val="FF0000"/>
                </a:solidFill>
              </a:rPr>
              <a:t>Red</a:t>
            </a:r>
            <a:r>
              <a:rPr kumimoji="1" lang="en-US" altLang="ja-JP" dirty="0"/>
              <a:t>: Town</a:t>
            </a:r>
          </a:p>
          <a:p>
            <a:r>
              <a:rPr kumimoji="1" lang="en-US" altLang="ja-JP" dirty="0">
                <a:solidFill>
                  <a:schemeClr val="accent1"/>
                </a:solidFill>
              </a:rPr>
              <a:t>Blue</a:t>
            </a:r>
            <a:r>
              <a:rPr kumimoji="1" lang="en-US" altLang="ja-JP" dirty="0"/>
              <a:t>: Lake</a:t>
            </a:r>
          </a:p>
          <a:p>
            <a:r>
              <a:rPr kumimoji="1" lang="en-US" altLang="ja-JP" dirty="0">
                <a:solidFill>
                  <a:srgbClr val="FFC000"/>
                </a:solidFill>
              </a:rPr>
              <a:t>Yellow</a:t>
            </a:r>
            <a:r>
              <a:rPr kumimoji="1" lang="en-US" altLang="ja-JP" dirty="0"/>
              <a:t>: Grass</a:t>
            </a:r>
          </a:p>
          <a:p>
            <a:r>
              <a:rPr kumimoji="1" lang="en-US" altLang="ja-JP" dirty="0">
                <a:solidFill>
                  <a:srgbClr val="00B050"/>
                </a:solidFill>
              </a:rPr>
              <a:t>Green</a:t>
            </a:r>
            <a:r>
              <a:rPr kumimoji="1" lang="en-US" altLang="ja-JP" dirty="0"/>
              <a:t>: Forest</a:t>
            </a:r>
            <a:endParaRPr kumimoji="1" lang="ja-JP" altLang="en-US" dirty="0"/>
          </a:p>
        </p:txBody>
      </p:sp>
    </p:spTree>
    <p:extLst>
      <p:ext uri="{BB962C8B-B14F-4D97-AF65-F5344CB8AC3E}">
        <p14:creationId xmlns:p14="http://schemas.microsoft.com/office/powerpoint/2010/main" val="27824548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1868D8D-A275-4B3A-AA33-48F3FBB2F7CA}"/>
              </a:ext>
            </a:extLst>
          </p:cNvPr>
          <p:cNvSpPr>
            <a:spLocks noGrp="1"/>
          </p:cNvSpPr>
          <p:nvPr>
            <p:ph type="title"/>
          </p:nvPr>
        </p:nvSpPr>
        <p:spPr/>
        <p:txBody>
          <a:bodyPr/>
          <a:lstStyle/>
          <a:p>
            <a:endParaRPr kumimoji="1" lang="ja-JP" altLang="en-US"/>
          </a:p>
        </p:txBody>
      </p:sp>
      <p:graphicFrame>
        <p:nvGraphicFramePr>
          <p:cNvPr id="7" name="コンテンツ プレースホルダー 6">
            <a:extLst>
              <a:ext uri="{FF2B5EF4-FFF2-40B4-BE49-F238E27FC236}">
                <a16:creationId xmlns:a16="http://schemas.microsoft.com/office/drawing/2014/main" id="{E517E0B8-6783-4B50-BDE1-68E485F4641D}"/>
              </a:ext>
            </a:extLst>
          </p:cNvPr>
          <p:cNvGraphicFramePr>
            <a:graphicFrameLocks noGrp="1"/>
          </p:cNvGraphicFramePr>
          <p:nvPr>
            <p:ph idx="1"/>
            <p:extLst>
              <p:ext uri="{D42A27DB-BD31-4B8C-83A1-F6EECF244321}">
                <p14:modId xmlns:p14="http://schemas.microsoft.com/office/powerpoint/2010/main" val="1828345451"/>
              </p:ext>
            </p:extLst>
          </p:nvPr>
        </p:nvGraphicFramePr>
        <p:xfrm>
          <a:off x="628650" y="2055815"/>
          <a:ext cx="7886700" cy="1854200"/>
        </p:xfrm>
        <a:graphic>
          <a:graphicData uri="http://schemas.openxmlformats.org/drawingml/2006/table">
            <a:tbl>
              <a:tblPr firstRow="1" bandRow="1">
                <a:tableStyleId>{5C22544A-7EE6-4342-B048-85BDC9FD1C3A}</a:tableStyleId>
              </a:tblPr>
              <a:tblGrid>
                <a:gridCol w="1577340">
                  <a:extLst>
                    <a:ext uri="{9D8B030D-6E8A-4147-A177-3AD203B41FA5}">
                      <a16:colId xmlns:a16="http://schemas.microsoft.com/office/drawing/2014/main" val="2421954560"/>
                    </a:ext>
                  </a:extLst>
                </a:gridCol>
                <a:gridCol w="1577340">
                  <a:extLst>
                    <a:ext uri="{9D8B030D-6E8A-4147-A177-3AD203B41FA5}">
                      <a16:colId xmlns:a16="http://schemas.microsoft.com/office/drawing/2014/main" val="300657884"/>
                    </a:ext>
                  </a:extLst>
                </a:gridCol>
                <a:gridCol w="1577340">
                  <a:extLst>
                    <a:ext uri="{9D8B030D-6E8A-4147-A177-3AD203B41FA5}">
                      <a16:colId xmlns:a16="http://schemas.microsoft.com/office/drawing/2014/main" val="345398246"/>
                    </a:ext>
                  </a:extLst>
                </a:gridCol>
                <a:gridCol w="1577340">
                  <a:extLst>
                    <a:ext uri="{9D8B030D-6E8A-4147-A177-3AD203B41FA5}">
                      <a16:colId xmlns:a16="http://schemas.microsoft.com/office/drawing/2014/main" val="2965148366"/>
                    </a:ext>
                  </a:extLst>
                </a:gridCol>
                <a:gridCol w="1577340">
                  <a:extLst>
                    <a:ext uri="{9D8B030D-6E8A-4147-A177-3AD203B41FA5}">
                      <a16:colId xmlns:a16="http://schemas.microsoft.com/office/drawing/2014/main" val="813678188"/>
                    </a:ext>
                  </a:extLst>
                </a:gridCol>
              </a:tblGrid>
              <a:tr h="370840">
                <a:tc>
                  <a:txBody>
                    <a:bodyPr/>
                    <a:lstStyle/>
                    <a:p>
                      <a:r>
                        <a:rPr kumimoji="1" lang="en-US" altLang="ja-JP" dirty="0"/>
                        <a:t>Methods</a:t>
                      </a:r>
                      <a:endParaRPr kumimoji="1" lang="ja-JP" altLang="en-US" dirty="0"/>
                    </a:p>
                  </a:txBody>
                  <a:tcPr/>
                </a:tc>
                <a:tc>
                  <a:txBody>
                    <a:bodyPr/>
                    <a:lstStyle/>
                    <a:p>
                      <a:r>
                        <a:rPr kumimoji="1" lang="en-US" altLang="ja-JP" dirty="0"/>
                        <a:t>Town [%]</a:t>
                      </a:r>
                      <a:endParaRPr kumimoji="1" lang="ja-JP" altLang="en-US" dirty="0"/>
                    </a:p>
                  </a:txBody>
                  <a:tcPr/>
                </a:tc>
                <a:tc>
                  <a:txBody>
                    <a:bodyPr/>
                    <a:lstStyle/>
                    <a:p>
                      <a:r>
                        <a:rPr kumimoji="1" lang="en-US" altLang="ja-JP" dirty="0"/>
                        <a:t>Lake [%]</a:t>
                      </a:r>
                      <a:endParaRPr kumimoji="1" lang="ja-JP" altLang="en-US" dirty="0"/>
                    </a:p>
                  </a:txBody>
                  <a:tcPr/>
                </a:tc>
                <a:tc>
                  <a:txBody>
                    <a:bodyPr/>
                    <a:lstStyle/>
                    <a:p>
                      <a:r>
                        <a:rPr kumimoji="1" lang="en-US" altLang="ja-JP" dirty="0"/>
                        <a:t>Grass [%]</a:t>
                      </a:r>
                      <a:endParaRPr kumimoji="1" lang="ja-JP" altLang="en-US" dirty="0"/>
                    </a:p>
                  </a:txBody>
                  <a:tcPr/>
                </a:tc>
                <a:tc>
                  <a:txBody>
                    <a:bodyPr/>
                    <a:lstStyle/>
                    <a:p>
                      <a:r>
                        <a:rPr kumimoji="1" lang="en-US" altLang="ja-JP" dirty="0"/>
                        <a:t>Forest [%]</a:t>
                      </a:r>
                      <a:endParaRPr kumimoji="1" lang="ja-JP" altLang="en-US" dirty="0"/>
                    </a:p>
                  </a:txBody>
                  <a:tcPr/>
                </a:tc>
                <a:extLst>
                  <a:ext uri="{0D108BD9-81ED-4DB2-BD59-A6C34878D82A}">
                    <a16:rowId xmlns:a16="http://schemas.microsoft.com/office/drawing/2014/main" val="3335992983"/>
                  </a:ext>
                </a:extLst>
              </a:tr>
              <a:tr h="370840">
                <a:tc>
                  <a:txBody>
                    <a:bodyPr/>
                    <a:lstStyle/>
                    <a:p>
                      <a:r>
                        <a:rPr kumimoji="1" lang="en-US" altLang="ja-JP" dirty="0"/>
                        <a:t>QNN</a:t>
                      </a:r>
                      <a:endParaRPr kumimoji="1" lang="ja-JP" altLang="en-US" dirty="0"/>
                    </a:p>
                  </a:txBody>
                  <a:tcPr/>
                </a:tc>
                <a:tc>
                  <a:txBody>
                    <a:bodyPr/>
                    <a:lstStyle/>
                    <a:p>
                      <a:r>
                        <a:rPr kumimoji="1" lang="en-US" altLang="ja-JP" dirty="0"/>
                        <a:t>82.2</a:t>
                      </a:r>
                      <a:endParaRPr kumimoji="1" lang="ja-JP" altLang="en-US" dirty="0"/>
                    </a:p>
                  </a:txBody>
                  <a:tcPr/>
                </a:tc>
                <a:tc>
                  <a:txBody>
                    <a:bodyPr/>
                    <a:lstStyle/>
                    <a:p>
                      <a:r>
                        <a:rPr kumimoji="1" lang="en-US" altLang="ja-JP" dirty="0"/>
                        <a:t>92.0</a:t>
                      </a:r>
                      <a:endParaRPr kumimoji="1" lang="ja-JP" altLang="en-US" dirty="0"/>
                    </a:p>
                  </a:txBody>
                  <a:tcPr/>
                </a:tc>
                <a:tc>
                  <a:txBody>
                    <a:bodyPr/>
                    <a:lstStyle/>
                    <a:p>
                      <a:r>
                        <a:rPr kumimoji="1" lang="en-US" altLang="ja-JP" dirty="0"/>
                        <a:t>98.7</a:t>
                      </a:r>
                      <a:endParaRPr kumimoji="1" lang="ja-JP" altLang="en-US" dirty="0"/>
                    </a:p>
                  </a:txBody>
                  <a:tcPr/>
                </a:tc>
                <a:tc>
                  <a:txBody>
                    <a:bodyPr/>
                    <a:lstStyle/>
                    <a:p>
                      <a:r>
                        <a:rPr kumimoji="1" lang="en-US" altLang="ja-JP" dirty="0"/>
                        <a:t>99.0</a:t>
                      </a:r>
                      <a:endParaRPr kumimoji="1" lang="ja-JP" altLang="en-US" dirty="0"/>
                    </a:p>
                  </a:txBody>
                  <a:tcPr/>
                </a:tc>
                <a:extLst>
                  <a:ext uri="{0D108BD9-81ED-4DB2-BD59-A6C34878D82A}">
                    <a16:rowId xmlns:a16="http://schemas.microsoft.com/office/drawing/2014/main" val="269408915"/>
                  </a:ext>
                </a:extLst>
              </a:tr>
              <a:tr h="370840">
                <a:tc>
                  <a:txBody>
                    <a:bodyPr/>
                    <a:lstStyle/>
                    <a:p>
                      <a:r>
                        <a:rPr kumimoji="1" lang="en-US" altLang="ja-JP" dirty="0"/>
                        <a:t>PQNN(phase)</a:t>
                      </a:r>
                      <a:endParaRPr kumimoji="1" lang="ja-JP" altLang="en-US" dirty="0"/>
                    </a:p>
                  </a:txBody>
                  <a:tcPr/>
                </a:tc>
                <a:tc>
                  <a:txBody>
                    <a:bodyPr/>
                    <a:lstStyle/>
                    <a:p>
                      <a:r>
                        <a:rPr kumimoji="1" lang="en-US" altLang="ja-JP" dirty="0">
                          <a:solidFill>
                            <a:srgbClr val="FF0000"/>
                          </a:solidFill>
                        </a:rPr>
                        <a:t>87.3</a:t>
                      </a:r>
                      <a:endParaRPr kumimoji="1" lang="ja-JP" altLang="en-US" dirty="0">
                        <a:solidFill>
                          <a:srgbClr val="FF0000"/>
                        </a:solidFill>
                      </a:endParaRPr>
                    </a:p>
                  </a:txBody>
                  <a:tcPr/>
                </a:tc>
                <a:tc>
                  <a:txBody>
                    <a:bodyPr/>
                    <a:lstStyle/>
                    <a:p>
                      <a:r>
                        <a:rPr kumimoji="1" lang="en-US" altLang="ja-JP" dirty="0"/>
                        <a:t>89.5</a:t>
                      </a:r>
                      <a:endParaRPr kumimoji="1" lang="ja-JP" altLang="en-US" dirty="0"/>
                    </a:p>
                  </a:txBody>
                  <a:tcPr/>
                </a:tc>
                <a:tc>
                  <a:txBody>
                    <a:bodyPr/>
                    <a:lstStyle/>
                    <a:p>
                      <a:r>
                        <a:rPr kumimoji="1" lang="en-US" altLang="ja-JP" dirty="0"/>
                        <a:t>98.6</a:t>
                      </a:r>
                      <a:endParaRPr kumimoji="1" lang="ja-JP" altLang="en-US" dirty="0"/>
                    </a:p>
                  </a:txBody>
                  <a:tcPr/>
                </a:tc>
                <a:tc>
                  <a:txBody>
                    <a:bodyPr/>
                    <a:lstStyle/>
                    <a:p>
                      <a:r>
                        <a:rPr kumimoji="1" lang="en-US" altLang="ja-JP" dirty="0"/>
                        <a:t>98.2</a:t>
                      </a:r>
                      <a:endParaRPr kumimoji="1" lang="ja-JP" altLang="en-US" dirty="0"/>
                    </a:p>
                  </a:txBody>
                  <a:tcPr/>
                </a:tc>
                <a:extLst>
                  <a:ext uri="{0D108BD9-81ED-4DB2-BD59-A6C34878D82A}">
                    <a16:rowId xmlns:a16="http://schemas.microsoft.com/office/drawing/2014/main" val="1781861498"/>
                  </a:ext>
                </a:extLst>
              </a:tr>
              <a:tr h="370840">
                <a:tc>
                  <a:txBody>
                    <a:bodyPr/>
                    <a:lstStyle/>
                    <a:p>
                      <a:r>
                        <a:rPr kumimoji="1" lang="en-US" altLang="ja-JP" dirty="0"/>
                        <a:t>PQNN(NS)</a:t>
                      </a:r>
                      <a:endParaRPr kumimoji="1" lang="ja-JP" altLang="en-US" dirty="0"/>
                    </a:p>
                  </a:txBody>
                  <a:tcPr/>
                </a:tc>
                <a:tc>
                  <a:txBody>
                    <a:bodyPr/>
                    <a:lstStyle/>
                    <a:p>
                      <a:r>
                        <a:rPr kumimoji="1" lang="en-US" altLang="ja-JP" dirty="0"/>
                        <a:t>84.6</a:t>
                      </a:r>
                      <a:endParaRPr kumimoji="1" lang="ja-JP" altLang="en-US" dirty="0"/>
                    </a:p>
                  </a:txBody>
                  <a:tcPr/>
                </a:tc>
                <a:tc>
                  <a:txBody>
                    <a:bodyPr/>
                    <a:lstStyle/>
                    <a:p>
                      <a:r>
                        <a:rPr kumimoji="1" lang="en-US" altLang="ja-JP" dirty="0"/>
                        <a:t>96.6</a:t>
                      </a:r>
                      <a:endParaRPr kumimoji="1" lang="ja-JP" altLang="en-US" dirty="0"/>
                    </a:p>
                  </a:txBody>
                  <a:tcPr/>
                </a:tc>
                <a:tc>
                  <a:txBody>
                    <a:bodyPr/>
                    <a:lstStyle/>
                    <a:p>
                      <a:r>
                        <a:rPr kumimoji="1" lang="en-US" altLang="ja-JP" dirty="0">
                          <a:solidFill>
                            <a:srgbClr val="FF0000"/>
                          </a:solidFill>
                        </a:rPr>
                        <a:t>98.8</a:t>
                      </a:r>
                      <a:endParaRPr kumimoji="1" lang="ja-JP" altLang="en-US" dirty="0">
                        <a:solidFill>
                          <a:srgbClr val="FF0000"/>
                        </a:solidFill>
                      </a:endParaRPr>
                    </a:p>
                  </a:txBody>
                  <a:tcPr/>
                </a:tc>
                <a:tc>
                  <a:txBody>
                    <a:bodyPr/>
                    <a:lstStyle/>
                    <a:p>
                      <a:r>
                        <a:rPr kumimoji="1" lang="en-US" altLang="ja-JP" dirty="0"/>
                        <a:t>96.8</a:t>
                      </a:r>
                      <a:endParaRPr kumimoji="1" lang="ja-JP" altLang="en-US" dirty="0"/>
                    </a:p>
                  </a:txBody>
                  <a:tcPr/>
                </a:tc>
                <a:extLst>
                  <a:ext uri="{0D108BD9-81ED-4DB2-BD59-A6C34878D82A}">
                    <a16:rowId xmlns:a16="http://schemas.microsoft.com/office/drawing/2014/main" val="757956060"/>
                  </a:ext>
                </a:extLst>
              </a:tr>
              <a:tr h="370840">
                <a:tc>
                  <a:txBody>
                    <a:bodyPr/>
                    <a:lstStyle/>
                    <a:p>
                      <a:r>
                        <a:rPr kumimoji="1" lang="en-US" altLang="ja-JP" dirty="0"/>
                        <a:t>PQNN(EW)</a:t>
                      </a:r>
                      <a:endParaRPr kumimoji="1" lang="ja-JP" altLang="en-US" dirty="0"/>
                    </a:p>
                  </a:txBody>
                  <a:tcPr/>
                </a:tc>
                <a:tc>
                  <a:txBody>
                    <a:bodyPr/>
                    <a:lstStyle/>
                    <a:p>
                      <a:r>
                        <a:rPr kumimoji="1" lang="en-US" altLang="ja-JP" dirty="0"/>
                        <a:t>82.8</a:t>
                      </a:r>
                      <a:endParaRPr kumimoji="1" lang="ja-JP" altLang="en-US" dirty="0"/>
                    </a:p>
                  </a:txBody>
                  <a:tcPr/>
                </a:tc>
                <a:tc>
                  <a:txBody>
                    <a:bodyPr/>
                    <a:lstStyle/>
                    <a:p>
                      <a:r>
                        <a:rPr kumimoji="1" lang="en-US" altLang="ja-JP" dirty="0">
                          <a:solidFill>
                            <a:srgbClr val="FF0000"/>
                          </a:solidFill>
                        </a:rPr>
                        <a:t>98.3</a:t>
                      </a:r>
                      <a:endParaRPr kumimoji="1" lang="ja-JP" altLang="en-US" dirty="0">
                        <a:solidFill>
                          <a:srgbClr val="FF0000"/>
                        </a:solidFill>
                      </a:endParaRPr>
                    </a:p>
                  </a:txBody>
                  <a:tcPr/>
                </a:tc>
                <a:tc>
                  <a:txBody>
                    <a:bodyPr/>
                    <a:lstStyle/>
                    <a:p>
                      <a:r>
                        <a:rPr kumimoji="1" lang="en-US" altLang="ja-JP" dirty="0"/>
                        <a:t>98.6</a:t>
                      </a:r>
                      <a:endParaRPr kumimoji="1" lang="ja-JP" altLang="en-US" dirty="0"/>
                    </a:p>
                  </a:txBody>
                  <a:tcPr/>
                </a:tc>
                <a:tc>
                  <a:txBody>
                    <a:bodyPr/>
                    <a:lstStyle/>
                    <a:p>
                      <a:r>
                        <a:rPr kumimoji="1" lang="en-US" altLang="ja-JP" dirty="0">
                          <a:solidFill>
                            <a:srgbClr val="FF0000"/>
                          </a:solidFill>
                        </a:rPr>
                        <a:t>99.3</a:t>
                      </a:r>
                      <a:endParaRPr kumimoji="1" lang="ja-JP" altLang="en-US" dirty="0">
                        <a:solidFill>
                          <a:srgbClr val="FF0000"/>
                        </a:solidFill>
                      </a:endParaRPr>
                    </a:p>
                  </a:txBody>
                  <a:tcPr/>
                </a:tc>
                <a:extLst>
                  <a:ext uri="{0D108BD9-81ED-4DB2-BD59-A6C34878D82A}">
                    <a16:rowId xmlns:a16="http://schemas.microsoft.com/office/drawing/2014/main" val="4145909026"/>
                  </a:ext>
                </a:extLst>
              </a:tr>
            </a:tbl>
          </a:graphicData>
        </a:graphic>
      </p:graphicFrame>
      <p:sp>
        <p:nvSpPr>
          <p:cNvPr id="4" name="スライド番号プレースホルダー 3">
            <a:extLst>
              <a:ext uri="{FF2B5EF4-FFF2-40B4-BE49-F238E27FC236}">
                <a16:creationId xmlns:a16="http://schemas.microsoft.com/office/drawing/2014/main" id="{BE80EE71-77DD-4D7C-94FC-7171D9019663}"/>
              </a:ext>
            </a:extLst>
          </p:cNvPr>
          <p:cNvSpPr>
            <a:spLocks noGrp="1"/>
          </p:cNvSpPr>
          <p:nvPr>
            <p:ph type="sldNum" sz="quarter" idx="12"/>
          </p:nvPr>
        </p:nvSpPr>
        <p:spPr/>
        <p:txBody>
          <a:bodyPr/>
          <a:lstStyle/>
          <a:p>
            <a:fld id="{41EAE3CB-22B8-438F-87FC-FA4C7B2C7D05}" type="slidenum">
              <a:rPr kumimoji="1" lang="ja-JP" altLang="en-US" smtClean="0"/>
              <a:pPr/>
              <a:t>24</a:t>
            </a:fld>
            <a:endParaRPr kumimoji="1" lang="ja-JP" altLang="en-US" dirty="0"/>
          </a:p>
        </p:txBody>
      </p:sp>
      <p:sp>
        <p:nvSpPr>
          <p:cNvPr id="5" name="タイトル 1">
            <a:extLst>
              <a:ext uri="{FF2B5EF4-FFF2-40B4-BE49-F238E27FC236}">
                <a16:creationId xmlns:a16="http://schemas.microsoft.com/office/drawing/2014/main" id="{EE6983CE-A8C0-494B-9505-B274BA1F3DBA}"/>
              </a:ext>
            </a:extLst>
          </p:cNvPr>
          <p:cNvSpPr txBox="1">
            <a:spLocks/>
          </p:cNvSpPr>
          <p:nvPr/>
        </p:nvSpPr>
        <p:spPr>
          <a:xfrm>
            <a:off x="628650" y="0"/>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en-US" altLang="ja-JP" sz="4800">
                <a:latin typeface="Arial" panose="020B0604020202020204" pitchFamily="34" charset="0"/>
                <a:cs typeface="Arial" panose="020B0604020202020204" pitchFamily="34" charset="0"/>
              </a:rPr>
              <a:t>Results</a:t>
            </a:r>
            <a:endParaRPr lang="ja-JP" altLang="en-US" sz="4800" dirty="0">
              <a:latin typeface="Arial" panose="020B0604020202020204" pitchFamily="34" charset="0"/>
              <a:cs typeface="Arial" panose="020B0604020202020204" pitchFamily="34" charset="0"/>
            </a:endParaRPr>
          </a:p>
        </p:txBody>
      </p:sp>
      <mc:AlternateContent xmlns:mc="http://schemas.openxmlformats.org/markup-compatibility/2006">
        <mc:Choice xmlns:a14="http://schemas.microsoft.com/office/drawing/2010/main" Requires="a14">
          <p:sp>
            <p:nvSpPr>
              <p:cNvPr id="3" name="テキスト ボックス 2">
                <a:extLst>
                  <a:ext uri="{FF2B5EF4-FFF2-40B4-BE49-F238E27FC236}">
                    <a16:creationId xmlns:a16="http://schemas.microsoft.com/office/drawing/2014/main" id="{D5553848-4BF9-4F41-92E4-43A4DC524668}"/>
                  </a:ext>
                </a:extLst>
              </p:cNvPr>
              <p:cNvSpPr txBox="1"/>
              <p:nvPr/>
            </p:nvSpPr>
            <p:spPr>
              <a:xfrm>
                <a:off x="628650" y="4436917"/>
                <a:ext cx="5392310" cy="1200329"/>
              </a:xfrm>
              <a:prstGeom prst="rect">
                <a:avLst/>
              </a:prstGeom>
              <a:noFill/>
            </p:spPr>
            <p:txBody>
              <a:bodyPr wrap="none" rtlCol="0">
                <a:spAutoFit/>
              </a:bodyPr>
              <a:lstStyle/>
              <a:p>
                <a:r>
                  <a:rPr kumimoji="1" lang="en-US" altLang="ja-JP" sz="2400" dirty="0"/>
                  <a:t>phase</a:t>
                </a:r>
                <a:r>
                  <a:rPr lang="en-US" altLang="ja-JP" sz="2400" dirty="0"/>
                  <a:t> </a:t>
                </a:r>
                <a14:m>
                  <m:oMath xmlns:m="http://schemas.openxmlformats.org/officeDocument/2006/math">
                    <m:r>
                      <a:rPr lang="en-US" altLang="ja-JP" sz="2400" i="1">
                        <a:latin typeface="Cambria Math" panose="02040503050406030204" pitchFamily="18" charset="0"/>
                      </a:rPr>
                      <m:t>‥</m:t>
                    </m:r>
                  </m:oMath>
                </a14:m>
                <a:r>
                  <a:rPr kumimoji="1" lang="en-US" altLang="ja-JP" sz="2400" dirty="0"/>
                  <a:t>Interferometric phase</a:t>
                </a:r>
              </a:p>
              <a:p>
                <a:r>
                  <a:rPr kumimoji="1" lang="en-US" altLang="ja-JP" sz="2400" dirty="0"/>
                  <a:t>NS</a:t>
                </a:r>
                <a14:m>
                  <m:oMath xmlns:m="http://schemas.openxmlformats.org/officeDocument/2006/math">
                    <m:r>
                      <a:rPr kumimoji="1" lang="ja-JP" altLang="en-US" sz="2400" i="1" dirty="0" smtClean="0">
                        <a:latin typeface="Cambria Math" panose="02040503050406030204" pitchFamily="18" charset="0"/>
                      </a:rPr>
                      <m:t> </m:t>
                    </m:r>
                    <m:r>
                      <a:rPr lang="en-US" altLang="ja-JP" sz="2400" i="1">
                        <a:latin typeface="Cambria Math" panose="02040503050406030204" pitchFamily="18" charset="0"/>
                      </a:rPr>
                      <m:t>‥ </m:t>
                    </m:r>
                  </m:oMath>
                </a14:m>
                <a:r>
                  <a:rPr kumimoji="1" lang="en-US" altLang="ja-JP" sz="2400" dirty="0"/>
                  <a:t>Inclination in North-South direction</a:t>
                </a:r>
              </a:p>
              <a:p>
                <a:r>
                  <a:rPr kumimoji="1" lang="en-US" altLang="ja-JP" sz="2400" dirty="0"/>
                  <a:t>EW </a:t>
                </a:r>
                <a14:m>
                  <m:oMath xmlns:m="http://schemas.openxmlformats.org/officeDocument/2006/math">
                    <m:r>
                      <a:rPr lang="en-US" altLang="ja-JP" sz="2400" i="1">
                        <a:latin typeface="Cambria Math" panose="02040503050406030204" pitchFamily="18" charset="0"/>
                      </a:rPr>
                      <m:t>‥</m:t>
                    </m:r>
                  </m:oMath>
                </a14:m>
                <a:r>
                  <a:rPr kumimoji="1" lang="en-US" altLang="ja-JP" sz="2400" dirty="0"/>
                  <a:t> Inclination in East-West direction</a:t>
                </a:r>
                <a:endParaRPr kumimoji="1" lang="ja-JP" altLang="en-US" sz="2400" dirty="0"/>
              </a:p>
            </p:txBody>
          </p:sp>
        </mc:Choice>
        <mc:Fallback>
          <p:sp>
            <p:nvSpPr>
              <p:cNvPr id="3" name="テキスト ボックス 2">
                <a:extLst>
                  <a:ext uri="{FF2B5EF4-FFF2-40B4-BE49-F238E27FC236}">
                    <a16:creationId xmlns:a16="http://schemas.microsoft.com/office/drawing/2014/main" id="{D5553848-4BF9-4F41-92E4-43A4DC524668}"/>
                  </a:ext>
                </a:extLst>
              </p:cNvPr>
              <p:cNvSpPr txBox="1">
                <a:spLocks noRot="1" noChangeAspect="1" noMove="1" noResize="1" noEditPoints="1" noAdjustHandles="1" noChangeArrowheads="1" noChangeShapeType="1" noTextEdit="1"/>
              </p:cNvSpPr>
              <p:nvPr/>
            </p:nvSpPr>
            <p:spPr>
              <a:xfrm>
                <a:off x="628650" y="4436917"/>
                <a:ext cx="5392310" cy="1200329"/>
              </a:xfrm>
              <a:prstGeom prst="rect">
                <a:avLst/>
              </a:prstGeom>
              <a:blipFill>
                <a:blip r:embed="rId3"/>
                <a:stretch>
                  <a:fillRect l="-1695" t="-4061" r="-565" b="-10660"/>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4621838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B1DA6B8-BF2E-4363-9F23-7AB01B71DBCA}"/>
              </a:ext>
            </a:extLst>
          </p:cNvPr>
          <p:cNvSpPr>
            <a:spLocks noGrp="1"/>
          </p:cNvSpPr>
          <p:nvPr>
            <p:ph type="title"/>
          </p:nvPr>
        </p:nvSpPr>
        <p:spPr/>
        <p:txBody>
          <a:bodyPr>
            <a:normAutofit/>
          </a:bodyPr>
          <a:lstStyle/>
          <a:p>
            <a:r>
              <a:rPr kumimoji="1" lang="en-US" altLang="ja-JP" sz="4800" dirty="0">
                <a:latin typeface="Arial" panose="020B0604020202020204" pitchFamily="34" charset="0"/>
                <a:cs typeface="Arial" panose="020B0604020202020204" pitchFamily="34" charset="0"/>
              </a:rPr>
              <a:t>Outline</a:t>
            </a:r>
            <a:endParaRPr kumimoji="1" lang="ja-JP" altLang="en-US" sz="4800" dirty="0">
              <a:latin typeface="Arial" panose="020B0604020202020204" pitchFamily="34" charset="0"/>
              <a:cs typeface="Arial" panose="020B0604020202020204" pitchFamily="34" charset="0"/>
            </a:endParaRPr>
          </a:p>
        </p:txBody>
      </p:sp>
      <p:sp>
        <p:nvSpPr>
          <p:cNvPr id="3" name="コンテンツ プレースホルダー 2">
            <a:extLst>
              <a:ext uri="{FF2B5EF4-FFF2-40B4-BE49-F238E27FC236}">
                <a16:creationId xmlns:a16="http://schemas.microsoft.com/office/drawing/2014/main" id="{907AE202-BFD3-419E-927F-E5B048717EA9}"/>
              </a:ext>
            </a:extLst>
          </p:cNvPr>
          <p:cNvSpPr>
            <a:spLocks noGrp="1"/>
          </p:cNvSpPr>
          <p:nvPr>
            <p:ph idx="1"/>
          </p:nvPr>
        </p:nvSpPr>
        <p:spPr/>
        <p:txBody>
          <a:bodyPr>
            <a:normAutofit/>
          </a:bodyPr>
          <a:lstStyle/>
          <a:p>
            <a:pPr marL="514350" indent="-514350">
              <a:buFont typeface="+mj-lt"/>
              <a:buAutoNum type="arabicPeriod"/>
            </a:pPr>
            <a:r>
              <a:rPr lang="en-US" altLang="ja-JP" sz="3600" dirty="0"/>
              <a:t>Background</a:t>
            </a:r>
          </a:p>
          <a:p>
            <a:pPr marL="514350" indent="-514350">
              <a:buFont typeface="+mj-lt"/>
              <a:buAutoNum type="arabicPeriod"/>
            </a:pPr>
            <a:r>
              <a:rPr lang="en-US" altLang="ja-JP" sz="3600" dirty="0"/>
              <a:t>Land classification by using phasor quaternion neural networks</a:t>
            </a:r>
          </a:p>
          <a:p>
            <a:pPr marL="514350" indent="-514350">
              <a:buFont typeface="+mj-lt"/>
              <a:buAutoNum type="arabicPeriod"/>
            </a:pPr>
            <a:r>
              <a:rPr lang="en-US" altLang="ja-JP" sz="3600" dirty="0"/>
              <a:t>Results</a:t>
            </a:r>
          </a:p>
          <a:p>
            <a:pPr marL="514350" indent="-514350">
              <a:buFont typeface="+mj-lt"/>
              <a:buAutoNum type="arabicPeriod"/>
            </a:pPr>
            <a:r>
              <a:rPr lang="en-US" altLang="ja-JP" sz="3600" dirty="0">
                <a:solidFill>
                  <a:srgbClr val="FF0000"/>
                </a:solidFill>
              </a:rPr>
              <a:t>Conclusion</a:t>
            </a:r>
          </a:p>
          <a:p>
            <a:pPr marL="514350" indent="-514350">
              <a:buFont typeface="+mj-lt"/>
              <a:buAutoNum type="arabicPeriod"/>
            </a:pPr>
            <a:endParaRPr lang="en-US" altLang="ja-JP" sz="3600" dirty="0"/>
          </a:p>
          <a:p>
            <a:pPr marL="514350" indent="-514350">
              <a:buFont typeface="+mj-lt"/>
              <a:buAutoNum type="arabicPeriod"/>
            </a:pPr>
            <a:endParaRPr kumimoji="1" lang="ja-JP" altLang="en-US" sz="3600" dirty="0"/>
          </a:p>
        </p:txBody>
      </p:sp>
      <p:sp>
        <p:nvSpPr>
          <p:cNvPr id="4" name="スライド番号プレースホルダー 3">
            <a:extLst>
              <a:ext uri="{FF2B5EF4-FFF2-40B4-BE49-F238E27FC236}">
                <a16:creationId xmlns:a16="http://schemas.microsoft.com/office/drawing/2014/main" id="{C13030E0-38EB-42B5-B868-45ABD703BBF1}"/>
              </a:ext>
            </a:extLst>
          </p:cNvPr>
          <p:cNvSpPr>
            <a:spLocks noGrp="1"/>
          </p:cNvSpPr>
          <p:nvPr>
            <p:ph type="sldNum" sz="quarter" idx="12"/>
          </p:nvPr>
        </p:nvSpPr>
        <p:spPr/>
        <p:txBody>
          <a:bodyPr/>
          <a:lstStyle/>
          <a:p>
            <a:fld id="{41EAE3CB-22B8-438F-87FC-FA4C7B2C7D05}" type="slidenum">
              <a:rPr kumimoji="1" lang="ja-JP" altLang="en-US" smtClean="0"/>
              <a:t>25</a:t>
            </a:fld>
            <a:endParaRPr kumimoji="1" lang="ja-JP" altLang="en-US" dirty="0"/>
          </a:p>
        </p:txBody>
      </p:sp>
    </p:spTree>
    <p:extLst>
      <p:ext uri="{BB962C8B-B14F-4D97-AF65-F5344CB8AC3E}">
        <p14:creationId xmlns:p14="http://schemas.microsoft.com/office/powerpoint/2010/main" val="29264944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944CE5B-EC4F-4DAD-A5EE-7DC84FB9B228}"/>
              </a:ext>
            </a:extLst>
          </p:cNvPr>
          <p:cNvSpPr>
            <a:spLocks noGrp="1"/>
          </p:cNvSpPr>
          <p:nvPr>
            <p:ph type="title"/>
          </p:nvPr>
        </p:nvSpPr>
        <p:spPr/>
        <p:txBody>
          <a:bodyPr/>
          <a:lstStyle/>
          <a:p>
            <a:r>
              <a:rPr lang="en-US" altLang="ja-JP" dirty="0">
                <a:latin typeface="Arial" panose="020B0604020202020204" pitchFamily="34" charset="0"/>
                <a:cs typeface="Arial" panose="020B0604020202020204" pitchFamily="34" charset="0"/>
              </a:rPr>
              <a:t>Conclusion</a:t>
            </a:r>
            <a:endParaRPr kumimoji="1" lang="ja-JP" altLang="en-US" dirty="0">
              <a:latin typeface="Arial" panose="020B0604020202020204" pitchFamily="34" charset="0"/>
              <a:cs typeface="Arial" panose="020B0604020202020204" pitchFamily="34" charset="0"/>
            </a:endParaRPr>
          </a:p>
        </p:txBody>
      </p:sp>
      <p:sp>
        <p:nvSpPr>
          <p:cNvPr id="3" name="コンテンツ プレースホルダー 2">
            <a:extLst>
              <a:ext uri="{FF2B5EF4-FFF2-40B4-BE49-F238E27FC236}">
                <a16:creationId xmlns:a16="http://schemas.microsoft.com/office/drawing/2014/main" id="{3DCA9C73-66A4-416F-9EDF-EA6D29864B77}"/>
              </a:ext>
            </a:extLst>
          </p:cNvPr>
          <p:cNvSpPr>
            <a:spLocks noGrp="1"/>
          </p:cNvSpPr>
          <p:nvPr>
            <p:ph idx="1"/>
          </p:nvPr>
        </p:nvSpPr>
        <p:spPr/>
        <p:txBody>
          <a:bodyPr/>
          <a:lstStyle/>
          <a:p>
            <a:r>
              <a:rPr lang="en-US" altLang="ja-JP" sz="3200" dirty="0"/>
              <a:t>PQNN can be used to utilize both polarization and phase for land classification</a:t>
            </a:r>
          </a:p>
          <a:p>
            <a:r>
              <a:rPr lang="en-US" altLang="ja-JP" sz="3200" dirty="0"/>
              <a:t>Classification results by PQNN are better than QNN</a:t>
            </a:r>
          </a:p>
          <a:p>
            <a:endParaRPr lang="en-US" altLang="ja-JP" sz="3200" dirty="0"/>
          </a:p>
          <a:p>
            <a:pPr marL="0" indent="0">
              <a:buNone/>
            </a:pPr>
            <a:endParaRPr kumimoji="1" lang="ja-JP" altLang="en-US" dirty="0"/>
          </a:p>
        </p:txBody>
      </p:sp>
      <p:sp>
        <p:nvSpPr>
          <p:cNvPr id="4" name="スライド番号プレースホルダー 3">
            <a:extLst>
              <a:ext uri="{FF2B5EF4-FFF2-40B4-BE49-F238E27FC236}">
                <a16:creationId xmlns:a16="http://schemas.microsoft.com/office/drawing/2014/main" id="{4AC965CC-346A-49F1-9206-03A2C5A24A12}"/>
              </a:ext>
            </a:extLst>
          </p:cNvPr>
          <p:cNvSpPr>
            <a:spLocks noGrp="1"/>
          </p:cNvSpPr>
          <p:nvPr>
            <p:ph type="sldNum" sz="quarter" idx="12"/>
          </p:nvPr>
        </p:nvSpPr>
        <p:spPr/>
        <p:txBody>
          <a:bodyPr/>
          <a:lstStyle/>
          <a:p>
            <a:fld id="{41EAE3CB-22B8-438F-87FC-FA4C7B2C7D05}" type="slidenum">
              <a:rPr kumimoji="1" lang="ja-JP" altLang="en-US" smtClean="0"/>
              <a:pPr/>
              <a:t>26</a:t>
            </a:fld>
            <a:endParaRPr kumimoji="1" lang="ja-JP" altLang="en-US" dirty="0"/>
          </a:p>
        </p:txBody>
      </p:sp>
    </p:spTree>
    <p:extLst>
      <p:ext uri="{BB962C8B-B14F-4D97-AF65-F5344CB8AC3E}">
        <p14:creationId xmlns:p14="http://schemas.microsoft.com/office/powerpoint/2010/main" val="29744368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9032CD7-2D8C-448C-91EC-06E33E4B83DC}"/>
              </a:ext>
            </a:extLst>
          </p:cNvPr>
          <p:cNvSpPr>
            <a:spLocks noGrp="1"/>
          </p:cNvSpPr>
          <p:nvPr>
            <p:ph type="title"/>
          </p:nvPr>
        </p:nvSpPr>
        <p:spPr/>
        <p:txBody>
          <a:bodyPr/>
          <a:lstStyle/>
          <a:p>
            <a:r>
              <a:rPr kumimoji="1" lang="en-US" altLang="ja-JP" dirty="0">
                <a:latin typeface="Arial" panose="020B0604020202020204" pitchFamily="34" charset="0"/>
                <a:cs typeface="Arial" panose="020B0604020202020204" pitchFamily="34" charset="0"/>
              </a:rPr>
              <a:t>Future work</a:t>
            </a:r>
            <a:endParaRPr kumimoji="1" lang="ja-JP" altLang="en-US" dirty="0"/>
          </a:p>
        </p:txBody>
      </p:sp>
      <p:sp>
        <p:nvSpPr>
          <p:cNvPr id="3" name="コンテンツ プレースホルダー 2">
            <a:extLst>
              <a:ext uri="{FF2B5EF4-FFF2-40B4-BE49-F238E27FC236}">
                <a16:creationId xmlns:a16="http://schemas.microsoft.com/office/drawing/2014/main" id="{6BA07955-727D-45EB-9301-718C32F95642}"/>
              </a:ext>
            </a:extLst>
          </p:cNvPr>
          <p:cNvSpPr>
            <a:spLocks noGrp="1"/>
          </p:cNvSpPr>
          <p:nvPr>
            <p:ph idx="1"/>
          </p:nvPr>
        </p:nvSpPr>
        <p:spPr/>
        <p:txBody>
          <a:bodyPr/>
          <a:lstStyle/>
          <a:p>
            <a:r>
              <a:rPr kumimoji="1" lang="en-US" altLang="ja-JP" dirty="0"/>
              <a:t>Improve the method to utilize the phase information</a:t>
            </a:r>
          </a:p>
          <a:p>
            <a:r>
              <a:rPr kumimoji="1" lang="en-US" altLang="ja-JP" dirty="0"/>
              <a:t>Reduce</a:t>
            </a:r>
            <a:r>
              <a:rPr lang="en-US" altLang="ja-JP" dirty="0"/>
              <a:t> the misclassification of town class by using interferometric phase</a:t>
            </a:r>
            <a:endParaRPr kumimoji="1" lang="ja-JP" altLang="en-US" dirty="0"/>
          </a:p>
        </p:txBody>
      </p:sp>
      <p:sp>
        <p:nvSpPr>
          <p:cNvPr id="4" name="スライド番号プレースホルダー 3">
            <a:extLst>
              <a:ext uri="{FF2B5EF4-FFF2-40B4-BE49-F238E27FC236}">
                <a16:creationId xmlns:a16="http://schemas.microsoft.com/office/drawing/2014/main" id="{D88A4FEA-063C-40BB-86AA-E997ADA50F18}"/>
              </a:ext>
            </a:extLst>
          </p:cNvPr>
          <p:cNvSpPr>
            <a:spLocks noGrp="1"/>
          </p:cNvSpPr>
          <p:nvPr>
            <p:ph type="sldNum" sz="quarter" idx="12"/>
          </p:nvPr>
        </p:nvSpPr>
        <p:spPr/>
        <p:txBody>
          <a:bodyPr/>
          <a:lstStyle/>
          <a:p>
            <a:fld id="{41EAE3CB-22B8-438F-87FC-FA4C7B2C7D05}" type="slidenum">
              <a:rPr kumimoji="1" lang="ja-JP" altLang="en-US" smtClean="0"/>
              <a:pPr/>
              <a:t>27</a:t>
            </a:fld>
            <a:endParaRPr kumimoji="1" lang="ja-JP" altLang="en-US" dirty="0"/>
          </a:p>
        </p:txBody>
      </p:sp>
    </p:spTree>
    <p:extLst>
      <p:ext uri="{BB962C8B-B14F-4D97-AF65-F5344CB8AC3E}">
        <p14:creationId xmlns:p14="http://schemas.microsoft.com/office/powerpoint/2010/main" val="33114275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B57EDD4-7A04-4370-BAB1-B470A70E4FC9}"/>
              </a:ext>
            </a:extLst>
          </p:cNvPr>
          <p:cNvSpPr>
            <a:spLocks noGrp="1"/>
          </p:cNvSpPr>
          <p:nvPr>
            <p:ph type="title"/>
          </p:nvPr>
        </p:nvSpPr>
        <p:spPr>
          <a:xfrm>
            <a:off x="611925" y="204094"/>
            <a:ext cx="7886700" cy="1325563"/>
          </a:xfrm>
        </p:spPr>
        <p:txBody>
          <a:bodyPr/>
          <a:lstStyle/>
          <a:p>
            <a:r>
              <a:rPr kumimoji="1" lang="en-US" altLang="ja-JP" dirty="0">
                <a:latin typeface="Arial" panose="020B0604020202020204" pitchFamily="34" charset="0"/>
                <a:cs typeface="Arial" panose="020B0604020202020204" pitchFamily="34" charset="0"/>
              </a:rPr>
              <a:t>Challenges of big data processing for remote sensing </a:t>
            </a:r>
            <a:endParaRPr kumimoji="1" lang="ja-JP" altLang="en-US" dirty="0">
              <a:latin typeface="Arial" panose="020B0604020202020204" pitchFamily="34" charset="0"/>
              <a:cs typeface="Arial" panose="020B0604020202020204" pitchFamily="34" charset="0"/>
            </a:endParaRPr>
          </a:p>
        </p:txBody>
      </p:sp>
      <p:sp>
        <p:nvSpPr>
          <p:cNvPr id="3" name="コンテンツ プレースホルダー 2">
            <a:extLst>
              <a:ext uri="{FF2B5EF4-FFF2-40B4-BE49-F238E27FC236}">
                <a16:creationId xmlns:a16="http://schemas.microsoft.com/office/drawing/2014/main" id="{C2ED3BEE-F9E5-4A85-BEE7-D2140DA6DAAC}"/>
              </a:ext>
            </a:extLst>
          </p:cNvPr>
          <p:cNvSpPr>
            <a:spLocks noGrp="1"/>
          </p:cNvSpPr>
          <p:nvPr>
            <p:ph idx="1"/>
          </p:nvPr>
        </p:nvSpPr>
        <p:spPr/>
        <p:txBody>
          <a:bodyPr/>
          <a:lstStyle/>
          <a:p>
            <a:pPr marL="0" indent="0">
              <a:buNone/>
            </a:pPr>
            <a:r>
              <a:rPr lang="en-US" altLang="ja-JP" dirty="0">
                <a:latin typeface="Arial" panose="020B0604020202020204" pitchFamily="34" charset="0"/>
                <a:cs typeface="Arial" panose="020B0604020202020204" pitchFamily="34" charset="0"/>
              </a:rPr>
              <a:t>Discovery of semantic relationships in </a:t>
            </a:r>
            <a:r>
              <a:rPr lang="en-US" altLang="ja-JP" dirty="0" err="1">
                <a:latin typeface="Arial" panose="020B0604020202020204" pitchFamily="34" charset="0"/>
                <a:cs typeface="Arial" panose="020B0604020202020204" pitchFamily="34" charset="0"/>
              </a:rPr>
              <a:t>PolSAR</a:t>
            </a:r>
            <a:r>
              <a:rPr lang="en-US" altLang="ja-JP" dirty="0">
                <a:latin typeface="Arial" panose="020B0604020202020204" pitchFamily="34" charset="0"/>
                <a:cs typeface="Arial" panose="020B0604020202020204" pitchFamily="34" charset="0"/>
              </a:rPr>
              <a:t> images</a:t>
            </a:r>
            <a:endParaRPr lang="ja-JP" altLang="en-US" dirty="0">
              <a:latin typeface="Arial" panose="020B0604020202020204" pitchFamily="34" charset="0"/>
              <a:cs typeface="Arial" panose="020B0604020202020204" pitchFamily="34" charset="0"/>
            </a:endParaRPr>
          </a:p>
          <a:p>
            <a:pPr marL="0" indent="0">
              <a:buNone/>
            </a:pPr>
            <a:r>
              <a:rPr lang="en-US" altLang="ja-JP" dirty="0">
                <a:latin typeface="Arial" panose="020B0604020202020204" pitchFamily="34" charset="0"/>
                <a:cs typeface="Arial" panose="020B0604020202020204" pitchFamily="34" charset="0"/>
              </a:rPr>
              <a:t>             </a:t>
            </a:r>
          </a:p>
          <a:p>
            <a:pPr marL="0" indent="0">
              <a:buNone/>
            </a:pPr>
            <a:endParaRPr lang="en-US" altLang="ja-JP" dirty="0">
              <a:latin typeface="Arial" panose="020B0604020202020204" pitchFamily="34" charset="0"/>
              <a:cs typeface="Arial" panose="020B0604020202020204" pitchFamily="34" charset="0"/>
            </a:endParaRPr>
          </a:p>
          <a:p>
            <a:pPr marL="0" indent="0">
              <a:buNone/>
            </a:pPr>
            <a:r>
              <a:rPr lang="en-US" altLang="ja-JP" dirty="0">
                <a:latin typeface="Arial" panose="020B0604020202020204" pitchFamily="34" charset="0"/>
                <a:cs typeface="Arial" panose="020B0604020202020204" pitchFamily="34" charset="0"/>
              </a:rPr>
              <a:t>Unsupervised land classification</a:t>
            </a:r>
          </a:p>
          <a:p>
            <a:pPr marL="0" indent="0">
              <a:buNone/>
            </a:pPr>
            <a:r>
              <a:rPr kumimoji="1" lang="en-US" altLang="ja-JP" dirty="0">
                <a:latin typeface="Arial" panose="020B0604020202020204" pitchFamily="34" charset="0"/>
                <a:cs typeface="Arial" panose="020B0604020202020204" pitchFamily="34" charset="0"/>
              </a:rPr>
              <a:t>            </a:t>
            </a:r>
            <a:r>
              <a:rPr lang="en-US" altLang="ja-JP" dirty="0">
                <a:latin typeface="Arial" panose="020B0604020202020204" pitchFamily="34" charset="0"/>
                <a:cs typeface="Arial" panose="020B0604020202020204" pitchFamily="34" charset="0"/>
              </a:rPr>
              <a:t> </a:t>
            </a:r>
            <a:endParaRPr kumimoji="1" lang="ja-JP" altLang="en-US" dirty="0"/>
          </a:p>
        </p:txBody>
      </p:sp>
      <p:sp>
        <p:nvSpPr>
          <p:cNvPr id="4" name="スライド番号プレースホルダー 3">
            <a:extLst>
              <a:ext uri="{FF2B5EF4-FFF2-40B4-BE49-F238E27FC236}">
                <a16:creationId xmlns:a16="http://schemas.microsoft.com/office/drawing/2014/main" id="{92A9CF4E-F1B6-4308-9884-82CAEA19BE94}"/>
              </a:ext>
            </a:extLst>
          </p:cNvPr>
          <p:cNvSpPr>
            <a:spLocks noGrp="1"/>
          </p:cNvSpPr>
          <p:nvPr>
            <p:ph type="sldNum" sz="quarter" idx="12"/>
          </p:nvPr>
        </p:nvSpPr>
        <p:spPr/>
        <p:txBody>
          <a:bodyPr/>
          <a:lstStyle/>
          <a:p>
            <a:fld id="{41EAE3CB-22B8-438F-87FC-FA4C7B2C7D05}" type="slidenum">
              <a:rPr kumimoji="1" lang="ja-JP" altLang="en-US" smtClean="0"/>
              <a:pPr/>
              <a:t>28</a:t>
            </a:fld>
            <a:endParaRPr kumimoji="1" lang="ja-JP" altLang="en-US" dirty="0"/>
          </a:p>
        </p:txBody>
      </p:sp>
      <p:cxnSp>
        <p:nvCxnSpPr>
          <p:cNvPr id="7" name="直線矢印コネクタ 6">
            <a:extLst>
              <a:ext uri="{FF2B5EF4-FFF2-40B4-BE49-F238E27FC236}">
                <a16:creationId xmlns:a16="http://schemas.microsoft.com/office/drawing/2014/main" id="{24D83191-34E6-4719-AD81-2BDD5DEF31DF}"/>
              </a:ext>
            </a:extLst>
          </p:cNvPr>
          <p:cNvCxnSpPr/>
          <p:nvPr/>
        </p:nvCxnSpPr>
        <p:spPr>
          <a:xfrm>
            <a:off x="743919" y="3037668"/>
            <a:ext cx="1053884"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8" name="直線矢印コネクタ 7">
            <a:extLst>
              <a:ext uri="{FF2B5EF4-FFF2-40B4-BE49-F238E27FC236}">
                <a16:creationId xmlns:a16="http://schemas.microsoft.com/office/drawing/2014/main" id="{9BED1D3B-828B-4391-ADE7-25DE55305654}"/>
              </a:ext>
            </a:extLst>
          </p:cNvPr>
          <p:cNvCxnSpPr/>
          <p:nvPr/>
        </p:nvCxnSpPr>
        <p:spPr>
          <a:xfrm>
            <a:off x="743919" y="4646908"/>
            <a:ext cx="1053884"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9" name="テキスト ボックス 8">
            <a:extLst>
              <a:ext uri="{FF2B5EF4-FFF2-40B4-BE49-F238E27FC236}">
                <a16:creationId xmlns:a16="http://schemas.microsoft.com/office/drawing/2014/main" id="{1ACA2BC4-8A57-4276-93A7-679F5945BEA6}"/>
              </a:ext>
            </a:extLst>
          </p:cNvPr>
          <p:cNvSpPr txBox="1"/>
          <p:nvPr/>
        </p:nvSpPr>
        <p:spPr>
          <a:xfrm>
            <a:off x="1913072" y="2806835"/>
            <a:ext cx="6031651" cy="461665"/>
          </a:xfrm>
          <a:prstGeom prst="rect">
            <a:avLst/>
          </a:prstGeom>
          <a:noFill/>
        </p:spPr>
        <p:txBody>
          <a:bodyPr wrap="none" rtlCol="0">
            <a:spAutoFit/>
          </a:bodyPr>
          <a:lstStyle/>
          <a:p>
            <a:r>
              <a:rPr lang="en-US" altLang="ja-JP" sz="2400" dirty="0">
                <a:latin typeface="Arial" panose="020B0604020202020204" pitchFamily="34" charset="0"/>
                <a:cs typeface="Arial" panose="020B0604020202020204" pitchFamily="34" charset="0"/>
              </a:rPr>
              <a:t>We have to identify what each topic means</a:t>
            </a:r>
            <a:endParaRPr kumimoji="1" lang="ja-JP" altLang="en-US" sz="2400" dirty="0"/>
          </a:p>
        </p:txBody>
      </p:sp>
      <p:sp>
        <p:nvSpPr>
          <p:cNvPr id="10" name="テキスト ボックス 9">
            <a:extLst>
              <a:ext uri="{FF2B5EF4-FFF2-40B4-BE49-F238E27FC236}">
                <a16:creationId xmlns:a16="http://schemas.microsoft.com/office/drawing/2014/main" id="{B7D02E09-34CE-4A71-9003-16108E11B012}"/>
              </a:ext>
            </a:extLst>
          </p:cNvPr>
          <p:cNvSpPr txBox="1"/>
          <p:nvPr/>
        </p:nvSpPr>
        <p:spPr>
          <a:xfrm>
            <a:off x="1951765" y="4416075"/>
            <a:ext cx="4929555" cy="461665"/>
          </a:xfrm>
          <a:prstGeom prst="rect">
            <a:avLst/>
          </a:prstGeom>
          <a:noFill/>
        </p:spPr>
        <p:txBody>
          <a:bodyPr wrap="none" rtlCol="0">
            <a:spAutoFit/>
          </a:bodyPr>
          <a:lstStyle/>
          <a:p>
            <a:r>
              <a:rPr kumimoji="1" lang="en-US" altLang="ja-JP" sz="2400" dirty="0">
                <a:latin typeface="Arial" panose="020B0604020202020204" pitchFamily="34" charset="0"/>
                <a:cs typeface="Arial" panose="020B0604020202020204" pitchFamily="34" charset="0"/>
              </a:rPr>
              <a:t>Sample data is needed for labeling</a:t>
            </a:r>
            <a:endParaRPr kumimoji="1" lang="ja-JP" altLang="en-US" sz="2400" dirty="0"/>
          </a:p>
        </p:txBody>
      </p:sp>
    </p:spTree>
    <p:extLst>
      <p:ext uri="{BB962C8B-B14F-4D97-AF65-F5344CB8AC3E}">
        <p14:creationId xmlns:p14="http://schemas.microsoft.com/office/powerpoint/2010/main" val="35972383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72A84D6-DF59-48E9-86F4-0B2FA14FB5FB}"/>
              </a:ext>
            </a:extLst>
          </p:cNvPr>
          <p:cNvSpPr>
            <a:spLocks noGrp="1"/>
          </p:cNvSpPr>
          <p:nvPr>
            <p:ph type="title"/>
          </p:nvPr>
        </p:nvSpPr>
        <p:spPr>
          <a:xfrm>
            <a:off x="455804" y="-43778"/>
            <a:ext cx="8723897" cy="1325563"/>
          </a:xfrm>
        </p:spPr>
        <p:txBody>
          <a:bodyPr/>
          <a:lstStyle/>
          <a:p>
            <a:r>
              <a:rPr lang="en-US" altLang="ja-JP" dirty="0">
                <a:latin typeface="Arial" panose="020B0604020202020204" pitchFamily="34" charset="0"/>
                <a:cs typeface="Arial" panose="020B0604020202020204" pitchFamily="34" charset="0"/>
              </a:rPr>
              <a:t>Unsupervised land classification</a:t>
            </a:r>
            <a:endParaRPr kumimoji="1" lang="ja-JP" altLang="en-US" dirty="0">
              <a:latin typeface="Arial" panose="020B0604020202020204" pitchFamily="34" charset="0"/>
              <a:cs typeface="Arial" panose="020B0604020202020204" pitchFamily="34" charset="0"/>
            </a:endParaRPr>
          </a:p>
        </p:txBody>
      </p:sp>
      <p:pic>
        <p:nvPicPr>
          <p:cNvPr id="6" name="コンテンツ プレースホルダー 5">
            <a:extLst>
              <a:ext uri="{FF2B5EF4-FFF2-40B4-BE49-F238E27FC236}">
                <a16:creationId xmlns:a16="http://schemas.microsoft.com/office/drawing/2014/main" id="{4A15282E-580C-4BCD-942C-30F77F04EA67}"/>
              </a:ext>
            </a:extLst>
          </p:cNvPr>
          <p:cNvPicPr>
            <a:picLocks noGrp="1" noChangeAspect="1"/>
          </p:cNvPicPr>
          <p:nvPr>
            <p:ph idx="1"/>
          </p:nvPr>
        </p:nvPicPr>
        <p:blipFill rotWithShape="1">
          <a:blip r:embed="rId3"/>
          <a:srcRect l="-17311" t="32493" r="-7991" b="-6109"/>
          <a:stretch/>
        </p:blipFill>
        <p:spPr>
          <a:xfrm>
            <a:off x="4431002" y="1690689"/>
            <a:ext cx="4053895" cy="5439691"/>
          </a:xfrm>
          <a:prstGeom prst="rect">
            <a:avLst/>
          </a:prstGeom>
        </p:spPr>
      </p:pic>
      <p:sp>
        <p:nvSpPr>
          <p:cNvPr id="4" name="スライド番号プレースホルダー 3">
            <a:extLst>
              <a:ext uri="{FF2B5EF4-FFF2-40B4-BE49-F238E27FC236}">
                <a16:creationId xmlns:a16="http://schemas.microsoft.com/office/drawing/2014/main" id="{B9433DB7-9569-4B69-B40D-C65714C8C420}"/>
              </a:ext>
            </a:extLst>
          </p:cNvPr>
          <p:cNvSpPr>
            <a:spLocks noGrp="1"/>
          </p:cNvSpPr>
          <p:nvPr>
            <p:ph type="sldNum" sz="quarter" idx="12"/>
          </p:nvPr>
        </p:nvSpPr>
        <p:spPr/>
        <p:txBody>
          <a:bodyPr/>
          <a:lstStyle/>
          <a:p>
            <a:fld id="{41EAE3CB-22B8-438F-87FC-FA4C7B2C7D05}" type="slidenum">
              <a:rPr kumimoji="1" lang="ja-JP" altLang="en-US" smtClean="0"/>
              <a:pPr/>
              <a:t>29</a:t>
            </a:fld>
            <a:endParaRPr kumimoji="1" lang="ja-JP" altLang="en-US" dirty="0"/>
          </a:p>
        </p:txBody>
      </p:sp>
      <p:pic>
        <p:nvPicPr>
          <p:cNvPr id="5" name="図 4">
            <a:extLst>
              <a:ext uri="{FF2B5EF4-FFF2-40B4-BE49-F238E27FC236}">
                <a16:creationId xmlns:a16="http://schemas.microsoft.com/office/drawing/2014/main" id="{709A39EE-0317-4BC3-A719-D17CE4DAD795}"/>
              </a:ext>
            </a:extLst>
          </p:cNvPr>
          <p:cNvPicPr>
            <a:picLocks noChangeAspect="1"/>
          </p:cNvPicPr>
          <p:nvPr/>
        </p:nvPicPr>
        <p:blipFill rotWithShape="1">
          <a:blip r:embed="rId3"/>
          <a:srcRect l="1756" t="2274" r="5399" b="72715"/>
          <a:stretch/>
        </p:blipFill>
        <p:spPr>
          <a:xfrm>
            <a:off x="352405" y="1676518"/>
            <a:ext cx="4354842" cy="2679468"/>
          </a:xfrm>
          <a:prstGeom prst="rect">
            <a:avLst/>
          </a:prstGeom>
        </p:spPr>
      </p:pic>
      <p:sp>
        <p:nvSpPr>
          <p:cNvPr id="7" name="矢印: 下 6">
            <a:extLst>
              <a:ext uri="{FF2B5EF4-FFF2-40B4-BE49-F238E27FC236}">
                <a16:creationId xmlns:a16="http://schemas.microsoft.com/office/drawing/2014/main" id="{D9F04287-79B1-410C-B2D1-79D42669DB51}"/>
              </a:ext>
            </a:extLst>
          </p:cNvPr>
          <p:cNvSpPr/>
          <p:nvPr/>
        </p:nvSpPr>
        <p:spPr>
          <a:xfrm rot="16200000">
            <a:off x="4399582" y="2905042"/>
            <a:ext cx="836342" cy="345688"/>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293AB6EC-F46C-4564-BFC3-107A03ACE882}"/>
              </a:ext>
            </a:extLst>
          </p:cNvPr>
          <p:cNvSpPr/>
          <p:nvPr/>
        </p:nvSpPr>
        <p:spPr>
          <a:xfrm>
            <a:off x="5285677" y="1667829"/>
            <a:ext cx="673149" cy="457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35DE0D9D-7AB5-4BB8-BBF4-1057447A4494}"/>
              </a:ext>
            </a:extLst>
          </p:cNvPr>
          <p:cNvSpPr txBox="1"/>
          <p:nvPr/>
        </p:nvSpPr>
        <p:spPr>
          <a:xfrm>
            <a:off x="378171" y="4599921"/>
            <a:ext cx="4439581" cy="1938992"/>
          </a:xfrm>
          <a:prstGeom prst="rect">
            <a:avLst/>
          </a:prstGeom>
          <a:noFill/>
        </p:spPr>
        <p:txBody>
          <a:bodyPr wrap="square" rtlCol="0">
            <a:spAutoFit/>
          </a:bodyPr>
          <a:lstStyle/>
          <a:p>
            <a:pPr marL="342900" indent="-342900">
              <a:buFont typeface="+mj-lt"/>
              <a:buAutoNum type="arabicPeriod"/>
            </a:pPr>
            <a:r>
              <a:rPr kumimoji="1" lang="en-US" altLang="ja-JP" sz="2400" dirty="0">
                <a:solidFill>
                  <a:srgbClr val="FF0000"/>
                </a:solidFill>
              </a:rPr>
              <a:t>Construct  Poincare </a:t>
            </a:r>
            <a:r>
              <a:rPr kumimoji="1" lang="en-US" altLang="ja-JP" sz="2400" dirty="0" err="1">
                <a:solidFill>
                  <a:srgbClr val="FF0000"/>
                </a:solidFill>
              </a:rPr>
              <a:t>paremeters</a:t>
            </a:r>
            <a:endParaRPr kumimoji="1" lang="en-US" altLang="ja-JP" sz="2400" dirty="0">
              <a:solidFill>
                <a:srgbClr val="FF0000"/>
              </a:solidFill>
            </a:endParaRPr>
          </a:p>
          <a:p>
            <a:pPr marL="342900" indent="-342900">
              <a:buFont typeface="+mj-lt"/>
              <a:buAutoNum type="arabicPeriod"/>
            </a:pPr>
            <a:r>
              <a:rPr kumimoji="1" lang="en-US" altLang="ja-JP" sz="2400" dirty="0"/>
              <a:t>Extract features by auto-encoder</a:t>
            </a:r>
          </a:p>
          <a:p>
            <a:pPr marL="342900" indent="-342900">
              <a:buFont typeface="+mj-lt"/>
              <a:buAutoNum type="arabicPeriod"/>
            </a:pPr>
            <a:r>
              <a:rPr kumimoji="1" lang="en-US" altLang="ja-JP" sz="2400" dirty="0"/>
              <a:t>Classify by self-organizing map (SOM)</a:t>
            </a:r>
            <a:endParaRPr kumimoji="1" lang="en-US" altLang="ja-JP" sz="2000" dirty="0"/>
          </a:p>
        </p:txBody>
      </p:sp>
    </p:spTree>
    <p:extLst>
      <p:ext uri="{BB962C8B-B14F-4D97-AF65-F5344CB8AC3E}">
        <p14:creationId xmlns:p14="http://schemas.microsoft.com/office/powerpoint/2010/main" val="17396036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B1DA6B8-BF2E-4363-9F23-7AB01B71DBCA}"/>
              </a:ext>
            </a:extLst>
          </p:cNvPr>
          <p:cNvSpPr>
            <a:spLocks noGrp="1"/>
          </p:cNvSpPr>
          <p:nvPr>
            <p:ph type="title"/>
          </p:nvPr>
        </p:nvSpPr>
        <p:spPr/>
        <p:txBody>
          <a:bodyPr>
            <a:normAutofit/>
          </a:bodyPr>
          <a:lstStyle/>
          <a:p>
            <a:r>
              <a:rPr kumimoji="1" lang="en-US" altLang="ja-JP" sz="4800" dirty="0">
                <a:latin typeface="Arial" panose="020B0604020202020204" pitchFamily="34" charset="0"/>
                <a:cs typeface="Arial" panose="020B0604020202020204" pitchFamily="34" charset="0"/>
              </a:rPr>
              <a:t>Outline</a:t>
            </a:r>
            <a:endParaRPr kumimoji="1" lang="ja-JP" altLang="en-US" sz="4800" dirty="0">
              <a:latin typeface="Arial" panose="020B0604020202020204" pitchFamily="34" charset="0"/>
              <a:cs typeface="Arial" panose="020B0604020202020204" pitchFamily="34" charset="0"/>
            </a:endParaRPr>
          </a:p>
        </p:txBody>
      </p:sp>
      <p:sp>
        <p:nvSpPr>
          <p:cNvPr id="3" name="コンテンツ プレースホルダー 2">
            <a:extLst>
              <a:ext uri="{FF2B5EF4-FFF2-40B4-BE49-F238E27FC236}">
                <a16:creationId xmlns:a16="http://schemas.microsoft.com/office/drawing/2014/main" id="{907AE202-BFD3-419E-927F-E5B048717EA9}"/>
              </a:ext>
            </a:extLst>
          </p:cNvPr>
          <p:cNvSpPr>
            <a:spLocks noGrp="1"/>
          </p:cNvSpPr>
          <p:nvPr>
            <p:ph idx="1"/>
          </p:nvPr>
        </p:nvSpPr>
        <p:spPr/>
        <p:txBody>
          <a:bodyPr>
            <a:normAutofit/>
          </a:bodyPr>
          <a:lstStyle/>
          <a:p>
            <a:pPr marL="514350" indent="-514350">
              <a:buFont typeface="+mj-lt"/>
              <a:buAutoNum type="arabicPeriod"/>
            </a:pPr>
            <a:r>
              <a:rPr lang="en-US" altLang="ja-JP" sz="3600" dirty="0">
                <a:solidFill>
                  <a:srgbClr val="FF0000"/>
                </a:solidFill>
              </a:rPr>
              <a:t>Background</a:t>
            </a:r>
          </a:p>
          <a:p>
            <a:pPr marL="514350" indent="-514350">
              <a:buFont typeface="+mj-lt"/>
              <a:buAutoNum type="arabicPeriod"/>
            </a:pPr>
            <a:r>
              <a:rPr lang="en-US" altLang="ja-JP" sz="3600" dirty="0"/>
              <a:t>Land classification by using phasor quaternion neural networks</a:t>
            </a:r>
          </a:p>
          <a:p>
            <a:pPr marL="514350" indent="-514350">
              <a:buFont typeface="+mj-lt"/>
              <a:buAutoNum type="arabicPeriod"/>
            </a:pPr>
            <a:r>
              <a:rPr lang="en-US" altLang="ja-JP" sz="3600" dirty="0"/>
              <a:t>Results</a:t>
            </a:r>
          </a:p>
          <a:p>
            <a:pPr marL="514350" indent="-514350">
              <a:buFont typeface="+mj-lt"/>
              <a:buAutoNum type="arabicPeriod"/>
            </a:pPr>
            <a:r>
              <a:rPr lang="en-US" altLang="ja-JP" sz="3600" dirty="0"/>
              <a:t>Conclusion</a:t>
            </a:r>
          </a:p>
          <a:p>
            <a:pPr marL="514350" indent="-514350">
              <a:buFont typeface="+mj-lt"/>
              <a:buAutoNum type="arabicPeriod"/>
            </a:pPr>
            <a:endParaRPr lang="en-US" altLang="ja-JP" sz="3600" dirty="0"/>
          </a:p>
          <a:p>
            <a:pPr marL="514350" indent="-514350">
              <a:buFont typeface="+mj-lt"/>
              <a:buAutoNum type="arabicPeriod"/>
            </a:pPr>
            <a:endParaRPr kumimoji="1" lang="ja-JP" altLang="en-US" sz="3600" dirty="0"/>
          </a:p>
        </p:txBody>
      </p:sp>
      <p:sp>
        <p:nvSpPr>
          <p:cNvPr id="4" name="スライド番号プレースホルダー 3">
            <a:extLst>
              <a:ext uri="{FF2B5EF4-FFF2-40B4-BE49-F238E27FC236}">
                <a16:creationId xmlns:a16="http://schemas.microsoft.com/office/drawing/2014/main" id="{C13030E0-38EB-42B5-B868-45ABD703BBF1}"/>
              </a:ext>
            </a:extLst>
          </p:cNvPr>
          <p:cNvSpPr>
            <a:spLocks noGrp="1"/>
          </p:cNvSpPr>
          <p:nvPr>
            <p:ph type="sldNum" sz="quarter" idx="12"/>
          </p:nvPr>
        </p:nvSpPr>
        <p:spPr/>
        <p:txBody>
          <a:bodyPr/>
          <a:lstStyle/>
          <a:p>
            <a:fld id="{41EAE3CB-22B8-438F-87FC-FA4C7B2C7D05}" type="slidenum">
              <a:rPr kumimoji="1" lang="ja-JP" altLang="en-US" smtClean="0"/>
              <a:t>3</a:t>
            </a:fld>
            <a:endParaRPr kumimoji="1" lang="ja-JP" altLang="en-US" dirty="0"/>
          </a:p>
        </p:txBody>
      </p:sp>
    </p:spTree>
    <p:extLst>
      <p:ext uri="{BB962C8B-B14F-4D97-AF65-F5344CB8AC3E}">
        <p14:creationId xmlns:p14="http://schemas.microsoft.com/office/powerpoint/2010/main" val="422498351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72A84D6-DF59-48E9-86F4-0B2FA14FB5FB}"/>
              </a:ext>
            </a:extLst>
          </p:cNvPr>
          <p:cNvSpPr>
            <a:spLocks noGrp="1"/>
          </p:cNvSpPr>
          <p:nvPr>
            <p:ph type="title"/>
          </p:nvPr>
        </p:nvSpPr>
        <p:spPr>
          <a:xfrm>
            <a:off x="455804" y="-43778"/>
            <a:ext cx="8723897" cy="1325563"/>
          </a:xfrm>
        </p:spPr>
        <p:txBody>
          <a:bodyPr/>
          <a:lstStyle/>
          <a:p>
            <a:r>
              <a:rPr lang="en-US" altLang="ja-JP" dirty="0">
                <a:latin typeface="Arial" panose="020B0604020202020204" pitchFamily="34" charset="0"/>
                <a:cs typeface="Arial" panose="020B0604020202020204" pitchFamily="34" charset="0"/>
              </a:rPr>
              <a:t>Unsupervised land classification</a:t>
            </a:r>
            <a:endParaRPr kumimoji="1" lang="ja-JP" altLang="en-US" dirty="0">
              <a:latin typeface="Arial" panose="020B0604020202020204" pitchFamily="34" charset="0"/>
              <a:cs typeface="Arial" panose="020B0604020202020204" pitchFamily="34" charset="0"/>
            </a:endParaRPr>
          </a:p>
        </p:txBody>
      </p:sp>
      <p:pic>
        <p:nvPicPr>
          <p:cNvPr id="6" name="コンテンツ プレースホルダー 5">
            <a:extLst>
              <a:ext uri="{FF2B5EF4-FFF2-40B4-BE49-F238E27FC236}">
                <a16:creationId xmlns:a16="http://schemas.microsoft.com/office/drawing/2014/main" id="{4A15282E-580C-4BCD-942C-30F77F04EA67}"/>
              </a:ext>
            </a:extLst>
          </p:cNvPr>
          <p:cNvPicPr>
            <a:picLocks noGrp="1" noChangeAspect="1"/>
          </p:cNvPicPr>
          <p:nvPr>
            <p:ph idx="1"/>
          </p:nvPr>
        </p:nvPicPr>
        <p:blipFill rotWithShape="1">
          <a:blip r:embed="rId3"/>
          <a:srcRect l="-17311" t="32493" r="-7991" b="-6109"/>
          <a:stretch/>
        </p:blipFill>
        <p:spPr>
          <a:xfrm>
            <a:off x="4431002" y="1690689"/>
            <a:ext cx="4053895" cy="5439691"/>
          </a:xfrm>
          <a:prstGeom prst="rect">
            <a:avLst/>
          </a:prstGeom>
        </p:spPr>
      </p:pic>
      <p:sp>
        <p:nvSpPr>
          <p:cNvPr id="4" name="スライド番号プレースホルダー 3">
            <a:extLst>
              <a:ext uri="{FF2B5EF4-FFF2-40B4-BE49-F238E27FC236}">
                <a16:creationId xmlns:a16="http://schemas.microsoft.com/office/drawing/2014/main" id="{B9433DB7-9569-4B69-B40D-C65714C8C420}"/>
              </a:ext>
            </a:extLst>
          </p:cNvPr>
          <p:cNvSpPr>
            <a:spLocks noGrp="1"/>
          </p:cNvSpPr>
          <p:nvPr>
            <p:ph type="sldNum" sz="quarter" idx="12"/>
          </p:nvPr>
        </p:nvSpPr>
        <p:spPr/>
        <p:txBody>
          <a:bodyPr/>
          <a:lstStyle/>
          <a:p>
            <a:fld id="{41EAE3CB-22B8-438F-87FC-FA4C7B2C7D05}" type="slidenum">
              <a:rPr kumimoji="1" lang="ja-JP" altLang="en-US" smtClean="0"/>
              <a:pPr/>
              <a:t>30</a:t>
            </a:fld>
            <a:endParaRPr kumimoji="1" lang="ja-JP" altLang="en-US" dirty="0"/>
          </a:p>
        </p:txBody>
      </p:sp>
      <p:pic>
        <p:nvPicPr>
          <p:cNvPr id="5" name="図 4">
            <a:extLst>
              <a:ext uri="{FF2B5EF4-FFF2-40B4-BE49-F238E27FC236}">
                <a16:creationId xmlns:a16="http://schemas.microsoft.com/office/drawing/2014/main" id="{709A39EE-0317-4BC3-A719-D17CE4DAD795}"/>
              </a:ext>
            </a:extLst>
          </p:cNvPr>
          <p:cNvPicPr>
            <a:picLocks noChangeAspect="1"/>
          </p:cNvPicPr>
          <p:nvPr/>
        </p:nvPicPr>
        <p:blipFill rotWithShape="1">
          <a:blip r:embed="rId3"/>
          <a:srcRect l="1756" t="2274" r="5399" b="72715"/>
          <a:stretch/>
        </p:blipFill>
        <p:spPr>
          <a:xfrm>
            <a:off x="352405" y="1676518"/>
            <a:ext cx="4354842" cy="2679468"/>
          </a:xfrm>
          <a:prstGeom prst="rect">
            <a:avLst/>
          </a:prstGeom>
        </p:spPr>
      </p:pic>
      <p:sp>
        <p:nvSpPr>
          <p:cNvPr id="7" name="矢印: 下 6">
            <a:extLst>
              <a:ext uri="{FF2B5EF4-FFF2-40B4-BE49-F238E27FC236}">
                <a16:creationId xmlns:a16="http://schemas.microsoft.com/office/drawing/2014/main" id="{D9F04287-79B1-410C-B2D1-79D42669DB51}"/>
              </a:ext>
            </a:extLst>
          </p:cNvPr>
          <p:cNvSpPr/>
          <p:nvPr/>
        </p:nvSpPr>
        <p:spPr>
          <a:xfrm rot="16200000">
            <a:off x="4399582" y="2905042"/>
            <a:ext cx="836342" cy="345688"/>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293AB6EC-F46C-4564-BFC3-107A03ACE882}"/>
              </a:ext>
            </a:extLst>
          </p:cNvPr>
          <p:cNvSpPr/>
          <p:nvPr/>
        </p:nvSpPr>
        <p:spPr>
          <a:xfrm>
            <a:off x="5285677" y="1667829"/>
            <a:ext cx="673149" cy="457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35DE0D9D-7AB5-4BB8-BBF4-1057447A4494}"/>
              </a:ext>
            </a:extLst>
          </p:cNvPr>
          <p:cNvSpPr txBox="1"/>
          <p:nvPr/>
        </p:nvSpPr>
        <p:spPr>
          <a:xfrm>
            <a:off x="378171" y="4599921"/>
            <a:ext cx="4439581" cy="1938992"/>
          </a:xfrm>
          <a:prstGeom prst="rect">
            <a:avLst/>
          </a:prstGeom>
          <a:noFill/>
        </p:spPr>
        <p:txBody>
          <a:bodyPr wrap="square" rtlCol="0">
            <a:spAutoFit/>
          </a:bodyPr>
          <a:lstStyle/>
          <a:p>
            <a:pPr marL="342900" indent="-342900">
              <a:buFont typeface="+mj-lt"/>
              <a:buAutoNum type="arabicPeriod"/>
            </a:pPr>
            <a:r>
              <a:rPr kumimoji="1" lang="en-US" altLang="ja-JP" sz="2400" dirty="0"/>
              <a:t>Construct  Poincare </a:t>
            </a:r>
            <a:r>
              <a:rPr kumimoji="1" lang="en-US" altLang="ja-JP" sz="2400" dirty="0" err="1"/>
              <a:t>paremeters</a:t>
            </a:r>
            <a:endParaRPr kumimoji="1" lang="en-US" altLang="ja-JP" sz="2400" dirty="0"/>
          </a:p>
          <a:p>
            <a:pPr marL="342900" indent="-342900">
              <a:buFont typeface="+mj-lt"/>
              <a:buAutoNum type="arabicPeriod"/>
            </a:pPr>
            <a:r>
              <a:rPr kumimoji="1" lang="en-US" altLang="ja-JP" sz="2400" dirty="0">
                <a:solidFill>
                  <a:srgbClr val="FF0000"/>
                </a:solidFill>
              </a:rPr>
              <a:t>Extract features by auto-encoder</a:t>
            </a:r>
          </a:p>
          <a:p>
            <a:pPr marL="342900" indent="-342900">
              <a:buFont typeface="+mj-lt"/>
              <a:buAutoNum type="arabicPeriod"/>
            </a:pPr>
            <a:r>
              <a:rPr kumimoji="1" lang="en-US" altLang="ja-JP" sz="2400" dirty="0"/>
              <a:t>Classify by self-organizing map (SOM)</a:t>
            </a:r>
            <a:endParaRPr kumimoji="1" lang="en-US" altLang="ja-JP" sz="2000" dirty="0"/>
          </a:p>
        </p:txBody>
      </p:sp>
    </p:spTree>
    <p:extLst>
      <p:ext uri="{BB962C8B-B14F-4D97-AF65-F5344CB8AC3E}">
        <p14:creationId xmlns:p14="http://schemas.microsoft.com/office/powerpoint/2010/main" val="39597499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10C34F1E-FB4A-4091-ACE4-F52BEB325747}"/>
              </a:ext>
            </a:extLst>
          </p:cNvPr>
          <p:cNvSpPr>
            <a:spLocks noGrp="1"/>
          </p:cNvSpPr>
          <p:nvPr>
            <p:ph idx="1"/>
          </p:nvPr>
        </p:nvSpPr>
        <p:spPr>
          <a:xfrm>
            <a:off x="628650" y="1359480"/>
            <a:ext cx="7886700" cy="4828634"/>
          </a:xfrm>
        </p:spPr>
        <p:txBody>
          <a:bodyPr/>
          <a:lstStyle/>
          <a:p>
            <a:pPr marL="0" indent="0">
              <a:buNone/>
            </a:pPr>
            <a:r>
              <a:rPr kumimoji="1" lang="en-US" altLang="ja-JP" sz="3200" dirty="0">
                <a:latin typeface="Arial" panose="020B0604020202020204" pitchFamily="34" charset="0"/>
                <a:cs typeface="Arial" panose="020B0604020202020204" pitchFamily="34" charset="0"/>
              </a:rPr>
              <a:t>Auto-encoder</a:t>
            </a:r>
          </a:p>
          <a:p>
            <a:pPr marL="0" indent="0">
              <a:buNone/>
            </a:pPr>
            <a:endParaRPr lang="en-US" altLang="ja-JP" dirty="0"/>
          </a:p>
          <a:p>
            <a:pPr marL="0" indent="0">
              <a:buNone/>
            </a:pPr>
            <a:endParaRPr kumimoji="1" lang="en-US" altLang="ja-JP" dirty="0"/>
          </a:p>
          <a:p>
            <a:pPr marL="0" indent="0">
              <a:buNone/>
            </a:pPr>
            <a:endParaRPr lang="en-US" altLang="ja-JP" dirty="0"/>
          </a:p>
        </p:txBody>
      </p:sp>
      <p:sp>
        <p:nvSpPr>
          <p:cNvPr id="4" name="スライド番号プレースホルダー 3">
            <a:extLst>
              <a:ext uri="{FF2B5EF4-FFF2-40B4-BE49-F238E27FC236}">
                <a16:creationId xmlns:a16="http://schemas.microsoft.com/office/drawing/2014/main" id="{33E4A321-1DB7-4170-8D7E-4F7D7C29AFEE}"/>
              </a:ext>
            </a:extLst>
          </p:cNvPr>
          <p:cNvSpPr>
            <a:spLocks noGrp="1"/>
          </p:cNvSpPr>
          <p:nvPr>
            <p:ph type="sldNum" sz="quarter" idx="12"/>
          </p:nvPr>
        </p:nvSpPr>
        <p:spPr/>
        <p:txBody>
          <a:bodyPr/>
          <a:lstStyle/>
          <a:p>
            <a:fld id="{41EAE3CB-22B8-438F-87FC-FA4C7B2C7D05}" type="slidenum">
              <a:rPr kumimoji="1" lang="ja-JP" altLang="en-US" smtClean="0"/>
              <a:pPr/>
              <a:t>31</a:t>
            </a:fld>
            <a:endParaRPr kumimoji="1" lang="ja-JP" altLang="en-US" dirty="0"/>
          </a:p>
        </p:txBody>
      </p:sp>
      <p:sp>
        <p:nvSpPr>
          <p:cNvPr id="5" name="タイトル 1">
            <a:extLst>
              <a:ext uri="{FF2B5EF4-FFF2-40B4-BE49-F238E27FC236}">
                <a16:creationId xmlns:a16="http://schemas.microsoft.com/office/drawing/2014/main" id="{23E6FA4C-C25E-4D47-A271-DBC99A014A83}"/>
              </a:ext>
            </a:extLst>
          </p:cNvPr>
          <p:cNvSpPr>
            <a:spLocks noGrp="1"/>
          </p:cNvSpPr>
          <p:nvPr>
            <p:ph type="title"/>
          </p:nvPr>
        </p:nvSpPr>
        <p:spPr>
          <a:xfrm>
            <a:off x="314325" y="33917"/>
            <a:ext cx="8515350" cy="1325563"/>
          </a:xfrm>
        </p:spPr>
        <p:txBody>
          <a:bodyPr/>
          <a:lstStyle/>
          <a:p>
            <a:r>
              <a:rPr lang="en-US" altLang="ja-JP" dirty="0">
                <a:latin typeface="Arial" panose="020B0604020202020204" pitchFamily="34" charset="0"/>
                <a:cs typeface="Arial" panose="020B0604020202020204" pitchFamily="34" charset="0"/>
              </a:rPr>
              <a:t>Unsupervised land classification</a:t>
            </a:r>
            <a:endParaRPr kumimoji="1" lang="ja-JP" alt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338182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72A84D6-DF59-48E9-86F4-0B2FA14FB5FB}"/>
              </a:ext>
            </a:extLst>
          </p:cNvPr>
          <p:cNvSpPr>
            <a:spLocks noGrp="1"/>
          </p:cNvSpPr>
          <p:nvPr>
            <p:ph type="title"/>
          </p:nvPr>
        </p:nvSpPr>
        <p:spPr>
          <a:xfrm>
            <a:off x="455804" y="-43778"/>
            <a:ext cx="8723897" cy="1325563"/>
          </a:xfrm>
        </p:spPr>
        <p:txBody>
          <a:bodyPr/>
          <a:lstStyle/>
          <a:p>
            <a:r>
              <a:rPr lang="en-US" altLang="ja-JP" dirty="0">
                <a:latin typeface="Arial" panose="020B0604020202020204" pitchFamily="34" charset="0"/>
                <a:cs typeface="Arial" panose="020B0604020202020204" pitchFamily="34" charset="0"/>
              </a:rPr>
              <a:t>Unsupervised land classification</a:t>
            </a:r>
            <a:endParaRPr kumimoji="1" lang="ja-JP" altLang="en-US" dirty="0">
              <a:latin typeface="Arial" panose="020B0604020202020204" pitchFamily="34" charset="0"/>
              <a:cs typeface="Arial" panose="020B0604020202020204" pitchFamily="34" charset="0"/>
            </a:endParaRPr>
          </a:p>
        </p:txBody>
      </p:sp>
      <p:pic>
        <p:nvPicPr>
          <p:cNvPr id="6" name="コンテンツ プレースホルダー 5">
            <a:extLst>
              <a:ext uri="{FF2B5EF4-FFF2-40B4-BE49-F238E27FC236}">
                <a16:creationId xmlns:a16="http://schemas.microsoft.com/office/drawing/2014/main" id="{4A15282E-580C-4BCD-942C-30F77F04EA67}"/>
              </a:ext>
            </a:extLst>
          </p:cNvPr>
          <p:cNvPicPr>
            <a:picLocks noGrp="1" noChangeAspect="1"/>
          </p:cNvPicPr>
          <p:nvPr>
            <p:ph idx="1"/>
          </p:nvPr>
        </p:nvPicPr>
        <p:blipFill rotWithShape="1">
          <a:blip r:embed="rId3"/>
          <a:srcRect l="-17311" t="32493" r="-7991" b="-6109"/>
          <a:stretch/>
        </p:blipFill>
        <p:spPr>
          <a:xfrm>
            <a:off x="4431002" y="1690689"/>
            <a:ext cx="4053895" cy="5439691"/>
          </a:xfrm>
          <a:prstGeom prst="rect">
            <a:avLst/>
          </a:prstGeom>
        </p:spPr>
      </p:pic>
      <p:sp>
        <p:nvSpPr>
          <p:cNvPr id="4" name="スライド番号プレースホルダー 3">
            <a:extLst>
              <a:ext uri="{FF2B5EF4-FFF2-40B4-BE49-F238E27FC236}">
                <a16:creationId xmlns:a16="http://schemas.microsoft.com/office/drawing/2014/main" id="{B9433DB7-9569-4B69-B40D-C65714C8C420}"/>
              </a:ext>
            </a:extLst>
          </p:cNvPr>
          <p:cNvSpPr>
            <a:spLocks noGrp="1"/>
          </p:cNvSpPr>
          <p:nvPr>
            <p:ph type="sldNum" sz="quarter" idx="12"/>
          </p:nvPr>
        </p:nvSpPr>
        <p:spPr/>
        <p:txBody>
          <a:bodyPr/>
          <a:lstStyle/>
          <a:p>
            <a:fld id="{41EAE3CB-22B8-438F-87FC-FA4C7B2C7D05}" type="slidenum">
              <a:rPr kumimoji="1" lang="ja-JP" altLang="en-US" smtClean="0"/>
              <a:pPr/>
              <a:t>32</a:t>
            </a:fld>
            <a:endParaRPr kumimoji="1" lang="ja-JP" altLang="en-US" dirty="0"/>
          </a:p>
        </p:txBody>
      </p:sp>
      <p:pic>
        <p:nvPicPr>
          <p:cNvPr id="5" name="図 4">
            <a:extLst>
              <a:ext uri="{FF2B5EF4-FFF2-40B4-BE49-F238E27FC236}">
                <a16:creationId xmlns:a16="http://schemas.microsoft.com/office/drawing/2014/main" id="{709A39EE-0317-4BC3-A719-D17CE4DAD795}"/>
              </a:ext>
            </a:extLst>
          </p:cNvPr>
          <p:cNvPicPr>
            <a:picLocks noChangeAspect="1"/>
          </p:cNvPicPr>
          <p:nvPr/>
        </p:nvPicPr>
        <p:blipFill rotWithShape="1">
          <a:blip r:embed="rId3"/>
          <a:srcRect l="1756" t="2274" r="5399" b="72715"/>
          <a:stretch/>
        </p:blipFill>
        <p:spPr>
          <a:xfrm>
            <a:off x="352405" y="1676518"/>
            <a:ext cx="4354842" cy="2679468"/>
          </a:xfrm>
          <a:prstGeom prst="rect">
            <a:avLst/>
          </a:prstGeom>
        </p:spPr>
      </p:pic>
      <p:sp>
        <p:nvSpPr>
          <p:cNvPr id="7" name="矢印: 下 6">
            <a:extLst>
              <a:ext uri="{FF2B5EF4-FFF2-40B4-BE49-F238E27FC236}">
                <a16:creationId xmlns:a16="http://schemas.microsoft.com/office/drawing/2014/main" id="{D9F04287-79B1-410C-B2D1-79D42669DB51}"/>
              </a:ext>
            </a:extLst>
          </p:cNvPr>
          <p:cNvSpPr/>
          <p:nvPr/>
        </p:nvSpPr>
        <p:spPr>
          <a:xfrm rot="16200000">
            <a:off x="4399582" y="2905042"/>
            <a:ext cx="836342" cy="345688"/>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293AB6EC-F46C-4564-BFC3-107A03ACE882}"/>
              </a:ext>
            </a:extLst>
          </p:cNvPr>
          <p:cNvSpPr/>
          <p:nvPr/>
        </p:nvSpPr>
        <p:spPr>
          <a:xfrm>
            <a:off x="5285677" y="1667829"/>
            <a:ext cx="673149" cy="457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35DE0D9D-7AB5-4BB8-BBF4-1057447A4494}"/>
              </a:ext>
            </a:extLst>
          </p:cNvPr>
          <p:cNvSpPr txBox="1"/>
          <p:nvPr/>
        </p:nvSpPr>
        <p:spPr>
          <a:xfrm>
            <a:off x="378171" y="4599921"/>
            <a:ext cx="4439581" cy="1938992"/>
          </a:xfrm>
          <a:prstGeom prst="rect">
            <a:avLst/>
          </a:prstGeom>
          <a:noFill/>
        </p:spPr>
        <p:txBody>
          <a:bodyPr wrap="square" rtlCol="0">
            <a:spAutoFit/>
          </a:bodyPr>
          <a:lstStyle/>
          <a:p>
            <a:pPr marL="342900" indent="-342900">
              <a:buFont typeface="+mj-lt"/>
              <a:buAutoNum type="arabicPeriod"/>
            </a:pPr>
            <a:r>
              <a:rPr kumimoji="1" lang="en-US" altLang="ja-JP" sz="2400" dirty="0"/>
              <a:t>Construct  Poincare </a:t>
            </a:r>
            <a:r>
              <a:rPr kumimoji="1" lang="en-US" altLang="ja-JP" sz="2400" dirty="0" err="1"/>
              <a:t>paremeters</a:t>
            </a:r>
            <a:endParaRPr kumimoji="1" lang="en-US" altLang="ja-JP" sz="2400" dirty="0"/>
          </a:p>
          <a:p>
            <a:pPr marL="342900" indent="-342900">
              <a:buFont typeface="+mj-lt"/>
              <a:buAutoNum type="arabicPeriod"/>
            </a:pPr>
            <a:r>
              <a:rPr kumimoji="1" lang="en-US" altLang="ja-JP" sz="2400" dirty="0"/>
              <a:t>Extract features by auto-encoder</a:t>
            </a:r>
          </a:p>
          <a:p>
            <a:pPr marL="342900" indent="-342900">
              <a:buFont typeface="+mj-lt"/>
              <a:buAutoNum type="arabicPeriod"/>
            </a:pPr>
            <a:r>
              <a:rPr kumimoji="1" lang="en-US" altLang="ja-JP" sz="2400" dirty="0">
                <a:solidFill>
                  <a:srgbClr val="FF0000"/>
                </a:solidFill>
              </a:rPr>
              <a:t>Classify by self-organizing map (SOM)</a:t>
            </a:r>
            <a:endParaRPr kumimoji="1" lang="en-US" altLang="ja-JP" sz="2000" dirty="0">
              <a:solidFill>
                <a:srgbClr val="FF0000"/>
              </a:solidFill>
            </a:endParaRPr>
          </a:p>
        </p:txBody>
      </p:sp>
    </p:spTree>
    <p:extLst>
      <p:ext uri="{BB962C8B-B14F-4D97-AF65-F5344CB8AC3E}">
        <p14:creationId xmlns:p14="http://schemas.microsoft.com/office/powerpoint/2010/main" val="272199419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10C34F1E-FB4A-4091-ACE4-F52BEB325747}"/>
              </a:ext>
            </a:extLst>
          </p:cNvPr>
          <p:cNvSpPr>
            <a:spLocks noGrp="1"/>
          </p:cNvSpPr>
          <p:nvPr>
            <p:ph idx="1"/>
          </p:nvPr>
        </p:nvSpPr>
        <p:spPr>
          <a:xfrm>
            <a:off x="628650" y="1359480"/>
            <a:ext cx="7886700" cy="4828634"/>
          </a:xfrm>
        </p:spPr>
        <p:txBody>
          <a:bodyPr/>
          <a:lstStyle/>
          <a:p>
            <a:pPr marL="0" indent="0">
              <a:buNone/>
            </a:pPr>
            <a:r>
              <a:rPr kumimoji="1" lang="en-US" altLang="ja-JP" sz="3200" dirty="0">
                <a:latin typeface="Arial" panose="020B0604020202020204" pitchFamily="34" charset="0"/>
                <a:cs typeface="Arial" panose="020B0604020202020204" pitchFamily="34" charset="0"/>
              </a:rPr>
              <a:t>Self-organizing map</a:t>
            </a:r>
          </a:p>
          <a:p>
            <a:pPr marL="0" indent="0">
              <a:buNone/>
            </a:pPr>
            <a:endParaRPr lang="en-US" altLang="ja-JP" dirty="0"/>
          </a:p>
          <a:p>
            <a:pPr marL="0" indent="0">
              <a:buNone/>
            </a:pPr>
            <a:endParaRPr kumimoji="1" lang="en-US" altLang="ja-JP" dirty="0"/>
          </a:p>
          <a:p>
            <a:pPr marL="0" indent="0">
              <a:buNone/>
            </a:pPr>
            <a:endParaRPr lang="en-US" altLang="ja-JP" dirty="0"/>
          </a:p>
        </p:txBody>
      </p:sp>
      <p:sp>
        <p:nvSpPr>
          <p:cNvPr id="4" name="スライド番号プレースホルダー 3">
            <a:extLst>
              <a:ext uri="{FF2B5EF4-FFF2-40B4-BE49-F238E27FC236}">
                <a16:creationId xmlns:a16="http://schemas.microsoft.com/office/drawing/2014/main" id="{33E4A321-1DB7-4170-8D7E-4F7D7C29AFEE}"/>
              </a:ext>
            </a:extLst>
          </p:cNvPr>
          <p:cNvSpPr>
            <a:spLocks noGrp="1"/>
          </p:cNvSpPr>
          <p:nvPr>
            <p:ph type="sldNum" sz="quarter" idx="12"/>
          </p:nvPr>
        </p:nvSpPr>
        <p:spPr/>
        <p:txBody>
          <a:bodyPr/>
          <a:lstStyle/>
          <a:p>
            <a:fld id="{41EAE3CB-22B8-438F-87FC-FA4C7B2C7D05}" type="slidenum">
              <a:rPr kumimoji="1" lang="ja-JP" altLang="en-US" smtClean="0"/>
              <a:pPr/>
              <a:t>33</a:t>
            </a:fld>
            <a:endParaRPr kumimoji="1" lang="ja-JP" altLang="en-US" dirty="0"/>
          </a:p>
        </p:txBody>
      </p:sp>
      <p:sp>
        <p:nvSpPr>
          <p:cNvPr id="5" name="タイトル 1">
            <a:extLst>
              <a:ext uri="{FF2B5EF4-FFF2-40B4-BE49-F238E27FC236}">
                <a16:creationId xmlns:a16="http://schemas.microsoft.com/office/drawing/2014/main" id="{23E6FA4C-C25E-4D47-A271-DBC99A014A83}"/>
              </a:ext>
            </a:extLst>
          </p:cNvPr>
          <p:cNvSpPr>
            <a:spLocks noGrp="1"/>
          </p:cNvSpPr>
          <p:nvPr>
            <p:ph type="title"/>
          </p:nvPr>
        </p:nvSpPr>
        <p:spPr>
          <a:xfrm>
            <a:off x="314325" y="33917"/>
            <a:ext cx="8515350" cy="1325563"/>
          </a:xfrm>
        </p:spPr>
        <p:txBody>
          <a:bodyPr/>
          <a:lstStyle/>
          <a:p>
            <a:r>
              <a:rPr lang="en-US" altLang="ja-JP" dirty="0">
                <a:latin typeface="Arial" panose="020B0604020202020204" pitchFamily="34" charset="0"/>
                <a:cs typeface="Arial" panose="020B0604020202020204" pitchFamily="34" charset="0"/>
              </a:rPr>
              <a:t>Unsupervised land classification</a:t>
            </a:r>
            <a:endParaRPr kumimoji="1" lang="ja-JP" alt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9037359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851A5066-6214-4DEB-93C3-9820E31FB2A0}"/>
              </a:ext>
            </a:extLst>
          </p:cNvPr>
          <p:cNvSpPr>
            <a:spLocks noGrp="1"/>
          </p:cNvSpPr>
          <p:nvPr>
            <p:ph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4CD38C13-70AB-4D85-8663-057FDA49B0F2}"/>
              </a:ext>
            </a:extLst>
          </p:cNvPr>
          <p:cNvSpPr>
            <a:spLocks noGrp="1"/>
          </p:cNvSpPr>
          <p:nvPr>
            <p:ph type="sldNum" sz="quarter" idx="12"/>
          </p:nvPr>
        </p:nvSpPr>
        <p:spPr/>
        <p:txBody>
          <a:bodyPr/>
          <a:lstStyle/>
          <a:p>
            <a:fld id="{41EAE3CB-22B8-438F-87FC-FA4C7B2C7D05}" type="slidenum">
              <a:rPr kumimoji="1" lang="ja-JP" altLang="en-US" smtClean="0"/>
              <a:pPr/>
              <a:t>34</a:t>
            </a:fld>
            <a:endParaRPr kumimoji="1" lang="ja-JP" altLang="en-US" dirty="0"/>
          </a:p>
        </p:txBody>
      </p:sp>
      <p:sp>
        <p:nvSpPr>
          <p:cNvPr id="5" name="タイトル 1">
            <a:extLst>
              <a:ext uri="{FF2B5EF4-FFF2-40B4-BE49-F238E27FC236}">
                <a16:creationId xmlns:a16="http://schemas.microsoft.com/office/drawing/2014/main" id="{12472E52-B29E-4A42-BA4C-B96E161E4DC6}"/>
              </a:ext>
            </a:extLst>
          </p:cNvPr>
          <p:cNvSpPr>
            <a:spLocks noGrp="1"/>
          </p:cNvSpPr>
          <p:nvPr>
            <p:ph type="title"/>
          </p:nvPr>
        </p:nvSpPr>
        <p:spPr>
          <a:xfrm>
            <a:off x="361019" y="-252413"/>
            <a:ext cx="8996613" cy="1325563"/>
          </a:xfrm>
        </p:spPr>
        <p:txBody>
          <a:bodyPr/>
          <a:lstStyle/>
          <a:p>
            <a:r>
              <a:rPr lang="en-US" altLang="ja-JP" dirty="0">
                <a:latin typeface="Arial" panose="020B0604020202020204" pitchFamily="34" charset="0"/>
                <a:cs typeface="Arial" panose="020B0604020202020204" pitchFamily="34" charset="0"/>
              </a:rPr>
              <a:t>Unsupervised land classification</a:t>
            </a:r>
            <a:endParaRPr kumimoji="1" lang="ja-JP" altLang="en-US" dirty="0">
              <a:latin typeface="Arial" panose="020B0604020202020204" pitchFamily="34" charset="0"/>
              <a:cs typeface="Arial" panose="020B0604020202020204" pitchFamily="34" charset="0"/>
            </a:endParaRPr>
          </a:p>
        </p:txBody>
      </p:sp>
      <p:pic>
        <p:nvPicPr>
          <p:cNvPr id="2" name="図 1">
            <a:extLst>
              <a:ext uri="{FF2B5EF4-FFF2-40B4-BE49-F238E27FC236}">
                <a16:creationId xmlns:a16="http://schemas.microsoft.com/office/drawing/2014/main" id="{A249FDB2-5CBE-4785-AB60-15EBDFCA6F0B}"/>
              </a:ext>
            </a:extLst>
          </p:cNvPr>
          <p:cNvPicPr>
            <a:picLocks noChangeAspect="1"/>
          </p:cNvPicPr>
          <p:nvPr/>
        </p:nvPicPr>
        <p:blipFill>
          <a:blip r:embed="rId3"/>
          <a:stretch>
            <a:fillRect/>
          </a:stretch>
        </p:blipFill>
        <p:spPr>
          <a:xfrm>
            <a:off x="361019" y="922145"/>
            <a:ext cx="3442979" cy="2789328"/>
          </a:xfrm>
          <a:prstGeom prst="rect">
            <a:avLst/>
          </a:prstGeom>
        </p:spPr>
      </p:pic>
      <p:pic>
        <p:nvPicPr>
          <p:cNvPr id="6" name="図 5">
            <a:extLst>
              <a:ext uri="{FF2B5EF4-FFF2-40B4-BE49-F238E27FC236}">
                <a16:creationId xmlns:a16="http://schemas.microsoft.com/office/drawing/2014/main" id="{0500FCED-1BE1-4CB8-AFDC-8FC6FE33BDB4}"/>
              </a:ext>
            </a:extLst>
          </p:cNvPr>
          <p:cNvPicPr>
            <a:picLocks noChangeAspect="1"/>
          </p:cNvPicPr>
          <p:nvPr/>
        </p:nvPicPr>
        <p:blipFill>
          <a:blip r:embed="rId4"/>
          <a:stretch>
            <a:fillRect/>
          </a:stretch>
        </p:blipFill>
        <p:spPr>
          <a:xfrm>
            <a:off x="4254478" y="3795756"/>
            <a:ext cx="3445110" cy="2743157"/>
          </a:xfrm>
          <a:prstGeom prst="rect">
            <a:avLst/>
          </a:prstGeom>
        </p:spPr>
      </p:pic>
      <p:pic>
        <p:nvPicPr>
          <p:cNvPr id="7" name="図 6">
            <a:extLst>
              <a:ext uri="{FF2B5EF4-FFF2-40B4-BE49-F238E27FC236}">
                <a16:creationId xmlns:a16="http://schemas.microsoft.com/office/drawing/2014/main" id="{E944F6FA-451D-4D7B-B29C-0E97E9186842}"/>
              </a:ext>
            </a:extLst>
          </p:cNvPr>
          <p:cNvPicPr>
            <a:picLocks noChangeAspect="1"/>
          </p:cNvPicPr>
          <p:nvPr/>
        </p:nvPicPr>
        <p:blipFill>
          <a:blip r:embed="rId5"/>
          <a:stretch>
            <a:fillRect/>
          </a:stretch>
        </p:blipFill>
        <p:spPr>
          <a:xfrm>
            <a:off x="361019" y="3759445"/>
            <a:ext cx="3442979" cy="2743156"/>
          </a:xfrm>
          <a:prstGeom prst="rect">
            <a:avLst/>
          </a:prstGeom>
        </p:spPr>
      </p:pic>
      <p:pic>
        <p:nvPicPr>
          <p:cNvPr id="8" name="図 7">
            <a:extLst>
              <a:ext uri="{FF2B5EF4-FFF2-40B4-BE49-F238E27FC236}">
                <a16:creationId xmlns:a16="http://schemas.microsoft.com/office/drawing/2014/main" id="{1819303F-2A40-4B4D-A113-BB01920C6917}"/>
              </a:ext>
            </a:extLst>
          </p:cNvPr>
          <p:cNvPicPr>
            <a:picLocks noChangeAspect="1"/>
          </p:cNvPicPr>
          <p:nvPr/>
        </p:nvPicPr>
        <p:blipFill>
          <a:blip r:embed="rId6"/>
          <a:stretch>
            <a:fillRect/>
          </a:stretch>
        </p:blipFill>
        <p:spPr>
          <a:xfrm>
            <a:off x="4032828" y="930803"/>
            <a:ext cx="3666760" cy="2559264"/>
          </a:xfrm>
          <a:prstGeom prst="rect">
            <a:avLst/>
          </a:prstGeom>
        </p:spPr>
      </p:pic>
    </p:spTree>
    <p:extLst>
      <p:ext uri="{BB962C8B-B14F-4D97-AF65-F5344CB8AC3E}">
        <p14:creationId xmlns:p14="http://schemas.microsoft.com/office/powerpoint/2010/main" val="21693930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3AB526D-DB09-4961-807C-36997E7E9859}"/>
              </a:ext>
            </a:extLst>
          </p:cNvPr>
          <p:cNvSpPr>
            <a:spLocks noGrp="1"/>
          </p:cNvSpPr>
          <p:nvPr>
            <p:ph type="title"/>
          </p:nvPr>
        </p:nvSpPr>
        <p:spPr>
          <a:xfrm>
            <a:off x="628650" y="365126"/>
            <a:ext cx="8515350" cy="1325563"/>
          </a:xfrm>
        </p:spPr>
        <p:txBody>
          <a:bodyPr/>
          <a:lstStyle/>
          <a:p>
            <a:r>
              <a:rPr kumimoji="1" lang="en-US" altLang="ja-JP" dirty="0">
                <a:latin typeface="Arial" panose="020B0604020202020204" pitchFamily="34" charset="0"/>
                <a:cs typeface="Arial" panose="020B0604020202020204" pitchFamily="34" charset="0"/>
              </a:rPr>
              <a:t>Synthetic aperture radar (SAR)</a:t>
            </a:r>
            <a:endParaRPr kumimoji="1" lang="ja-JP" altLang="en-US" dirty="0">
              <a:latin typeface="Arial" panose="020B0604020202020204" pitchFamily="34" charset="0"/>
              <a:cs typeface="Arial" panose="020B0604020202020204" pitchFamily="34" charset="0"/>
            </a:endParaRPr>
          </a:p>
        </p:txBody>
      </p:sp>
      <p:sp>
        <p:nvSpPr>
          <p:cNvPr id="4" name="スライド番号プレースホルダー 3">
            <a:extLst>
              <a:ext uri="{FF2B5EF4-FFF2-40B4-BE49-F238E27FC236}">
                <a16:creationId xmlns:a16="http://schemas.microsoft.com/office/drawing/2014/main" id="{D3C6D4BF-C9C1-43F3-9B83-C53D3BCAD8AD}"/>
              </a:ext>
            </a:extLst>
          </p:cNvPr>
          <p:cNvSpPr>
            <a:spLocks noGrp="1"/>
          </p:cNvSpPr>
          <p:nvPr>
            <p:ph type="sldNum" sz="quarter" idx="12"/>
          </p:nvPr>
        </p:nvSpPr>
        <p:spPr/>
        <p:txBody>
          <a:bodyPr/>
          <a:lstStyle/>
          <a:p>
            <a:fld id="{41EAE3CB-22B8-438F-87FC-FA4C7B2C7D05}" type="slidenum">
              <a:rPr kumimoji="1" lang="ja-JP" altLang="en-US" smtClean="0"/>
              <a:pPr/>
              <a:t>4</a:t>
            </a:fld>
            <a:endParaRPr kumimoji="1" lang="ja-JP" altLang="en-US" dirty="0"/>
          </a:p>
        </p:txBody>
      </p:sp>
      <p:pic>
        <p:nvPicPr>
          <p:cNvPr id="5" name="コンテンツ プレースホルダー 21">
            <a:extLst>
              <a:ext uri="{FF2B5EF4-FFF2-40B4-BE49-F238E27FC236}">
                <a16:creationId xmlns:a16="http://schemas.microsoft.com/office/drawing/2014/main" id="{71E945E8-C41F-489B-B666-0E074D3B3229}"/>
              </a:ext>
            </a:extLst>
          </p:cNvPr>
          <p:cNvPicPr>
            <a:picLocks noChangeAspect="1"/>
          </p:cNvPicPr>
          <p:nvPr/>
        </p:nvPicPr>
        <p:blipFill rotWithShape="1">
          <a:blip r:embed="rId3"/>
          <a:srcRect t="50890" r="30549"/>
          <a:stretch/>
        </p:blipFill>
        <p:spPr>
          <a:xfrm>
            <a:off x="577871" y="1703366"/>
            <a:ext cx="3190803" cy="3195213"/>
          </a:xfrm>
          <a:prstGeom prst="rect">
            <a:avLst/>
          </a:prstGeom>
        </p:spPr>
      </p:pic>
      <p:sp>
        <p:nvSpPr>
          <p:cNvPr id="8" name="テキスト ボックス 7">
            <a:extLst>
              <a:ext uri="{FF2B5EF4-FFF2-40B4-BE49-F238E27FC236}">
                <a16:creationId xmlns:a16="http://schemas.microsoft.com/office/drawing/2014/main" id="{6550A72A-BE6C-433E-9AB0-AD0DC334D04B}"/>
              </a:ext>
            </a:extLst>
          </p:cNvPr>
          <p:cNvSpPr txBox="1"/>
          <p:nvPr/>
        </p:nvSpPr>
        <p:spPr>
          <a:xfrm>
            <a:off x="3721586" y="3141014"/>
            <a:ext cx="3713196" cy="523220"/>
          </a:xfrm>
          <a:prstGeom prst="rect">
            <a:avLst/>
          </a:prstGeom>
          <a:noFill/>
        </p:spPr>
        <p:txBody>
          <a:bodyPr wrap="none" rtlCol="0">
            <a:spAutoFit/>
          </a:bodyPr>
          <a:lstStyle/>
          <a:p>
            <a:pPr marL="457200" indent="-457200">
              <a:buFont typeface="Arial" panose="020B0604020202020204" pitchFamily="34" charset="0"/>
              <a:buChar char="•"/>
            </a:pPr>
            <a:r>
              <a:rPr kumimoji="1" lang="en-US" altLang="ja-JP" sz="2800" dirty="0"/>
              <a:t>Active imaging radar </a:t>
            </a:r>
            <a:endParaRPr kumimoji="1" lang="ja-JP" altLang="en-US" sz="2800" dirty="0"/>
          </a:p>
        </p:txBody>
      </p:sp>
      <p:sp>
        <p:nvSpPr>
          <p:cNvPr id="9" name="テキスト ボックス 8">
            <a:extLst>
              <a:ext uri="{FF2B5EF4-FFF2-40B4-BE49-F238E27FC236}">
                <a16:creationId xmlns:a16="http://schemas.microsoft.com/office/drawing/2014/main" id="{1E46840C-D7EA-47C7-BB2D-FC3881389160}"/>
              </a:ext>
            </a:extLst>
          </p:cNvPr>
          <p:cNvSpPr txBox="1"/>
          <p:nvPr/>
        </p:nvSpPr>
        <p:spPr>
          <a:xfrm>
            <a:off x="3721586" y="4447433"/>
            <a:ext cx="3193438" cy="523220"/>
          </a:xfrm>
          <a:prstGeom prst="rect">
            <a:avLst/>
          </a:prstGeom>
          <a:noFill/>
        </p:spPr>
        <p:txBody>
          <a:bodyPr wrap="none" rtlCol="0">
            <a:spAutoFit/>
          </a:bodyPr>
          <a:lstStyle/>
          <a:p>
            <a:pPr marL="457200" indent="-457200">
              <a:buFont typeface="Arial" panose="020B0604020202020204" pitchFamily="34" charset="0"/>
              <a:buChar char="•"/>
            </a:pPr>
            <a:r>
              <a:rPr kumimoji="1" lang="en-US" altLang="ja-JP" sz="2800" dirty="0"/>
              <a:t>Microwave pulse</a:t>
            </a:r>
            <a:endParaRPr kumimoji="1" lang="ja-JP" altLang="en-US" sz="2800" dirty="0"/>
          </a:p>
        </p:txBody>
      </p:sp>
      <p:cxnSp>
        <p:nvCxnSpPr>
          <p:cNvPr id="10" name="直線矢印コネクタ 9">
            <a:extLst>
              <a:ext uri="{FF2B5EF4-FFF2-40B4-BE49-F238E27FC236}">
                <a16:creationId xmlns:a16="http://schemas.microsoft.com/office/drawing/2014/main" id="{118D3DCA-95C2-4D8B-BF5E-D33EEC356522}"/>
              </a:ext>
            </a:extLst>
          </p:cNvPr>
          <p:cNvCxnSpPr>
            <a:cxnSpLocks/>
          </p:cNvCxnSpPr>
          <p:nvPr/>
        </p:nvCxnSpPr>
        <p:spPr>
          <a:xfrm>
            <a:off x="3891633" y="3866448"/>
            <a:ext cx="648586"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テキスト ボックス 10">
            <a:extLst>
              <a:ext uri="{FF2B5EF4-FFF2-40B4-BE49-F238E27FC236}">
                <a16:creationId xmlns:a16="http://schemas.microsoft.com/office/drawing/2014/main" id="{68E3C3AF-6A86-40FA-A094-59FCE1AF5E62}"/>
              </a:ext>
            </a:extLst>
          </p:cNvPr>
          <p:cNvSpPr txBox="1"/>
          <p:nvPr/>
        </p:nvSpPr>
        <p:spPr>
          <a:xfrm>
            <a:off x="4556786" y="4911257"/>
            <a:ext cx="4059766" cy="523220"/>
          </a:xfrm>
          <a:prstGeom prst="rect">
            <a:avLst/>
          </a:prstGeom>
          <a:noFill/>
        </p:spPr>
        <p:txBody>
          <a:bodyPr wrap="none" rtlCol="0">
            <a:spAutoFit/>
          </a:bodyPr>
          <a:lstStyle/>
          <a:p>
            <a:r>
              <a:rPr kumimoji="1" lang="en-US" altLang="ja-JP" sz="2800" dirty="0"/>
              <a:t>Day-and-night observation</a:t>
            </a:r>
            <a:endParaRPr kumimoji="1" lang="ja-JP" altLang="en-US" sz="2800" dirty="0"/>
          </a:p>
        </p:txBody>
      </p:sp>
      <p:cxnSp>
        <p:nvCxnSpPr>
          <p:cNvPr id="12" name="直線矢印コネクタ 11">
            <a:extLst>
              <a:ext uri="{FF2B5EF4-FFF2-40B4-BE49-F238E27FC236}">
                <a16:creationId xmlns:a16="http://schemas.microsoft.com/office/drawing/2014/main" id="{9FD6A808-B13C-4B7B-AB87-8D9FB2AE7900}"/>
              </a:ext>
            </a:extLst>
          </p:cNvPr>
          <p:cNvCxnSpPr>
            <a:cxnSpLocks/>
          </p:cNvCxnSpPr>
          <p:nvPr/>
        </p:nvCxnSpPr>
        <p:spPr>
          <a:xfrm>
            <a:off x="3908200" y="5192522"/>
            <a:ext cx="648586"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テキスト ボックス 14">
            <a:extLst>
              <a:ext uri="{FF2B5EF4-FFF2-40B4-BE49-F238E27FC236}">
                <a16:creationId xmlns:a16="http://schemas.microsoft.com/office/drawing/2014/main" id="{D7BFEDEF-96BF-41F0-A598-9BBBBB4B8431}"/>
              </a:ext>
            </a:extLst>
          </p:cNvPr>
          <p:cNvSpPr txBox="1"/>
          <p:nvPr/>
        </p:nvSpPr>
        <p:spPr>
          <a:xfrm>
            <a:off x="4540219" y="3604838"/>
            <a:ext cx="3398110" cy="523220"/>
          </a:xfrm>
          <a:prstGeom prst="rect">
            <a:avLst/>
          </a:prstGeom>
          <a:noFill/>
        </p:spPr>
        <p:txBody>
          <a:bodyPr wrap="none" rtlCol="0">
            <a:spAutoFit/>
          </a:bodyPr>
          <a:lstStyle/>
          <a:p>
            <a:r>
              <a:rPr lang="en-US" altLang="ja-JP" sz="2800" dirty="0"/>
              <a:t>Weather independent</a:t>
            </a:r>
            <a:endParaRPr kumimoji="1" lang="ja-JP" altLang="en-US" sz="2800" dirty="0"/>
          </a:p>
        </p:txBody>
      </p:sp>
      <p:sp>
        <p:nvSpPr>
          <p:cNvPr id="16" name="テキスト ボックス 15">
            <a:extLst>
              <a:ext uri="{FF2B5EF4-FFF2-40B4-BE49-F238E27FC236}">
                <a16:creationId xmlns:a16="http://schemas.microsoft.com/office/drawing/2014/main" id="{6EE5CA89-1AF9-4402-87A2-A5DDFF4D474F}"/>
              </a:ext>
            </a:extLst>
          </p:cNvPr>
          <p:cNvSpPr txBox="1"/>
          <p:nvPr/>
        </p:nvSpPr>
        <p:spPr>
          <a:xfrm>
            <a:off x="3721586" y="1957530"/>
            <a:ext cx="3369705" cy="523220"/>
          </a:xfrm>
          <a:prstGeom prst="rect">
            <a:avLst/>
          </a:prstGeom>
          <a:noFill/>
        </p:spPr>
        <p:txBody>
          <a:bodyPr wrap="none" rtlCol="0">
            <a:spAutoFit/>
          </a:bodyPr>
          <a:lstStyle/>
          <a:p>
            <a:pPr marL="457200" indent="-457200">
              <a:buFont typeface="Arial" panose="020B0604020202020204" pitchFamily="34" charset="0"/>
              <a:buChar char="•"/>
            </a:pPr>
            <a:r>
              <a:rPr kumimoji="1" lang="en-US" altLang="ja-JP" sz="2800" dirty="0"/>
              <a:t>Aperture synthesis</a:t>
            </a:r>
            <a:endParaRPr kumimoji="1" lang="ja-JP" altLang="en-US" sz="2800" dirty="0"/>
          </a:p>
        </p:txBody>
      </p:sp>
      <p:cxnSp>
        <p:nvCxnSpPr>
          <p:cNvPr id="17" name="直線矢印コネクタ 16">
            <a:extLst>
              <a:ext uri="{FF2B5EF4-FFF2-40B4-BE49-F238E27FC236}">
                <a16:creationId xmlns:a16="http://schemas.microsoft.com/office/drawing/2014/main" id="{E010CE5A-2B20-48D9-8322-83565D3D5F44}"/>
              </a:ext>
            </a:extLst>
          </p:cNvPr>
          <p:cNvCxnSpPr>
            <a:cxnSpLocks/>
          </p:cNvCxnSpPr>
          <p:nvPr/>
        </p:nvCxnSpPr>
        <p:spPr>
          <a:xfrm>
            <a:off x="3891633" y="2682964"/>
            <a:ext cx="648586"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テキスト ボックス 17">
            <a:extLst>
              <a:ext uri="{FF2B5EF4-FFF2-40B4-BE49-F238E27FC236}">
                <a16:creationId xmlns:a16="http://schemas.microsoft.com/office/drawing/2014/main" id="{54A34E24-21B2-4851-AA2C-5775CDF6B4EB}"/>
              </a:ext>
            </a:extLst>
          </p:cNvPr>
          <p:cNvSpPr txBox="1"/>
          <p:nvPr/>
        </p:nvSpPr>
        <p:spPr>
          <a:xfrm>
            <a:off x="4540219" y="2421354"/>
            <a:ext cx="2409699" cy="523220"/>
          </a:xfrm>
          <a:prstGeom prst="rect">
            <a:avLst/>
          </a:prstGeom>
          <a:noFill/>
        </p:spPr>
        <p:txBody>
          <a:bodyPr wrap="none" rtlCol="0">
            <a:spAutoFit/>
          </a:bodyPr>
          <a:lstStyle/>
          <a:p>
            <a:r>
              <a:rPr kumimoji="1" lang="en-US" altLang="ja-JP" sz="2800" dirty="0"/>
              <a:t>High resolution</a:t>
            </a:r>
            <a:endParaRPr kumimoji="1" lang="ja-JP" altLang="en-US" sz="2800" dirty="0"/>
          </a:p>
        </p:txBody>
      </p:sp>
      <p:pic>
        <p:nvPicPr>
          <p:cNvPr id="14" name="図 13">
            <a:extLst>
              <a:ext uri="{FF2B5EF4-FFF2-40B4-BE49-F238E27FC236}">
                <a16:creationId xmlns:a16="http://schemas.microsoft.com/office/drawing/2014/main" id="{3850F02A-AC7D-45FD-9552-599B1F8464E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98664" y="4910908"/>
            <a:ext cx="2560348" cy="1810568"/>
          </a:xfrm>
          <a:prstGeom prst="rect">
            <a:avLst/>
          </a:prstGeom>
        </p:spPr>
      </p:pic>
      <p:sp>
        <p:nvSpPr>
          <p:cNvPr id="19" name="正方形/長方形 18">
            <a:extLst>
              <a:ext uri="{FF2B5EF4-FFF2-40B4-BE49-F238E27FC236}">
                <a16:creationId xmlns:a16="http://schemas.microsoft.com/office/drawing/2014/main" id="{85B52A0C-242A-4701-B16A-B63EDBD9DC2F}"/>
              </a:ext>
            </a:extLst>
          </p:cNvPr>
          <p:cNvSpPr/>
          <p:nvPr/>
        </p:nvSpPr>
        <p:spPr>
          <a:xfrm>
            <a:off x="2859012" y="6519446"/>
            <a:ext cx="2181110" cy="338554"/>
          </a:xfrm>
          <a:prstGeom prst="rect">
            <a:avLst/>
          </a:prstGeom>
        </p:spPr>
        <p:txBody>
          <a:bodyPr wrap="none">
            <a:spAutoFit/>
          </a:bodyPr>
          <a:lstStyle/>
          <a:p>
            <a:r>
              <a:rPr lang="ja-JP" altLang="en-US" sz="1600" dirty="0"/>
              <a:t>http://www.eorc.jaxa.jp</a:t>
            </a:r>
          </a:p>
        </p:txBody>
      </p:sp>
    </p:spTree>
    <p:extLst>
      <p:ext uri="{BB962C8B-B14F-4D97-AF65-F5344CB8AC3E}">
        <p14:creationId xmlns:p14="http://schemas.microsoft.com/office/powerpoint/2010/main" val="21359193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2E76478-A160-4DF6-917D-326AFFF14835}"/>
              </a:ext>
            </a:extLst>
          </p:cNvPr>
          <p:cNvSpPr>
            <a:spLocks noGrp="1"/>
          </p:cNvSpPr>
          <p:nvPr>
            <p:ph type="title"/>
          </p:nvPr>
        </p:nvSpPr>
        <p:spPr/>
        <p:txBody>
          <a:bodyPr/>
          <a:lstStyle/>
          <a:p>
            <a:r>
              <a:rPr kumimoji="1" lang="en-US" altLang="ja-JP" dirty="0">
                <a:latin typeface="Arial" panose="020B0604020202020204" pitchFamily="34" charset="0"/>
                <a:cs typeface="Arial" panose="020B0604020202020204" pitchFamily="34" charset="0"/>
              </a:rPr>
              <a:t>Polarimetric SAR (</a:t>
            </a:r>
            <a:r>
              <a:rPr kumimoji="1" lang="en-US" altLang="ja-JP" dirty="0" err="1">
                <a:latin typeface="Arial" panose="020B0604020202020204" pitchFamily="34" charset="0"/>
                <a:cs typeface="Arial" panose="020B0604020202020204" pitchFamily="34" charset="0"/>
              </a:rPr>
              <a:t>PolSAR</a:t>
            </a:r>
            <a:r>
              <a:rPr kumimoji="1" lang="en-US" altLang="ja-JP" dirty="0">
                <a:latin typeface="Arial" panose="020B0604020202020204" pitchFamily="34" charset="0"/>
                <a:cs typeface="Arial" panose="020B0604020202020204" pitchFamily="34" charset="0"/>
              </a:rPr>
              <a:t>)</a:t>
            </a:r>
            <a:endParaRPr kumimoji="1" lang="ja-JP" altLang="en-US" dirty="0">
              <a:latin typeface="Arial" panose="020B0604020202020204" pitchFamily="34" charset="0"/>
              <a:cs typeface="Arial" panose="020B0604020202020204" pitchFamily="34" charset="0"/>
            </a:endParaRPr>
          </a:p>
        </p:txBody>
      </p:sp>
      <p:sp>
        <p:nvSpPr>
          <p:cNvPr id="4" name="スライド番号プレースホルダー 3">
            <a:extLst>
              <a:ext uri="{FF2B5EF4-FFF2-40B4-BE49-F238E27FC236}">
                <a16:creationId xmlns:a16="http://schemas.microsoft.com/office/drawing/2014/main" id="{1659D54C-A957-4F1D-9A91-E742942D0EA9}"/>
              </a:ext>
            </a:extLst>
          </p:cNvPr>
          <p:cNvSpPr>
            <a:spLocks noGrp="1"/>
          </p:cNvSpPr>
          <p:nvPr>
            <p:ph type="sldNum" sz="quarter" idx="12"/>
          </p:nvPr>
        </p:nvSpPr>
        <p:spPr/>
        <p:txBody>
          <a:bodyPr/>
          <a:lstStyle/>
          <a:p>
            <a:fld id="{41EAE3CB-22B8-438F-87FC-FA4C7B2C7D05}" type="slidenum">
              <a:rPr kumimoji="1" lang="ja-JP" altLang="en-US" smtClean="0"/>
              <a:pPr/>
              <a:t>5</a:t>
            </a:fld>
            <a:endParaRPr kumimoji="1" lang="ja-JP" altLang="en-US" dirty="0"/>
          </a:p>
        </p:txBody>
      </p:sp>
      <p:sp>
        <p:nvSpPr>
          <p:cNvPr id="7" name="テキスト ボックス 6">
            <a:extLst>
              <a:ext uri="{FF2B5EF4-FFF2-40B4-BE49-F238E27FC236}">
                <a16:creationId xmlns:a16="http://schemas.microsoft.com/office/drawing/2014/main" id="{6B79D566-E6B6-4CCF-A09A-9A7D9F246626}"/>
              </a:ext>
            </a:extLst>
          </p:cNvPr>
          <p:cNvSpPr txBox="1"/>
          <p:nvPr/>
        </p:nvSpPr>
        <p:spPr>
          <a:xfrm>
            <a:off x="5720576" y="2552894"/>
            <a:ext cx="3958683" cy="369332"/>
          </a:xfrm>
          <a:prstGeom prst="rect">
            <a:avLst/>
          </a:prstGeom>
          <a:noFill/>
        </p:spPr>
        <p:txBody>
          <a:bodyPr wrap="square" rtlCol="0">
            <a:spAutoFit/>
          </a:bodyPr>
          <a:lstStyle/>
          <a:p>
            <a:r>
              <a:rPr kumimoji="1" lang="en-US" altLang="ja-JP" dirty="0"/>
              <a:t>Scattering matrix</a:t>
            </a:r>
            <a:endParaRPr kumimoji="1" lang="ja-JP" altLang="en-US" dirty="0"/>
          </a:p>
        </p:txBody>
      </p:sp>
      <p:sp>
        <p:nvSpPr>
          <p:cNvPr id="9" name="テキスト ボックス 8">
            <a:extLst>
              <a:ext uri="{FF2B5EF4-FFF2-40B4-BE49-F238E27FC236}">
                <a16:creationId xmlns:a16="http://schemas.microsoft.com/office/drawing/2014/main" id="{66D3B8F1-5C49-4357-A94C-F5026549509F}"/>
              </a:ext>
            </a:extLst>
          </p:cNvPr>
          <p:cNvSpPr txBox="1"/>
          <p:nvPr/>
        </p:nvSpPr>
        <p:spPr>
          <a:xfrm>
            <a:off x="4830209" y="3619264"/>
            <a:ext cx="4313791" cy="1815882"/>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sz="2400" dirty="0">
                <a:latin typeface="Arial" panose="020B0604020202020204" pitchFamily="34" charset="0"/>
                <a:cs typeface="Arial" panose="020B0604020202020204" pitchFamily="34" charset="0"/>
              </a:rPr>
              <a:t>Can get physical information of targets</a:t>
            </a:r>
          </a:p>
          <a:p>
            <a:pPr marL="285750" indent="-285750">
              <a:buFont typeface="Arial" panose="020B0604020202020204" pitchFamily="34" charset="0"/>
              <a:buChar char="•"/>
            </a:pPr>
            <a:r>
              <a:rPr kumimoji="1" lang="en-US" altLang="ja-JP" sz="2400" dirty="0">
                <a:latin typeface="Arial" panose="020B0604020202020204" pitchFamily="34" charset="0"/>
                <a:cs typeface="Arial" panose="020B0604020202020204" pitchFamily="34" charset="0"/>
              </a:rPr>
              <a:t>Useful for </a:t>
            </a:r>
            <a:r>
              <a:rPr kumimoji="1" lang="en-US" altLang="ja-JP" sz="2400" dirty="0">
                <a:solidFill>
                  <a:srgbClr val="FF0000"/>
                </a:solidFill>
                <a:latin typeface="Arial" panose="020B0604020202020204" pitchFamily="34" charset="0"/>
                <a:cs typeface="Arial" panose="020B0604020202020204" pitchFamily="34" charset="0"/>
              </a:rPr>
              <a:t>land classification</a:t>
            </a:r>
          </a:p>
          <a:p>
            <a:pPr marL="285750" indent="-285750">
              <a:buFont typeface="Arial" panose="020B0604020202020204" pitchFamily="34" charset="0"/>
              <a:buChar char="•"/>
            </a:pPr>
            <a:endParaRPr kumimoji="1" lang="en-US" altLang="ja-JP"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kumimoji="1" lang="ja-JP" altLang="en-US" sz="2000" dirty="0">
              <a:latin typeface="Arial" panose="020B0604020202020204" pitchFamily="34" charset="0"/>
              <a:cs typeface="Arial" panose="020B0604020202020204" pitchFamily="34" charset="0"/>
            </a:endParaRPr>
          </a:p>
        </p:txBody>
      </p:sp>
      <p:pic>
        <p:nvPicPr>
          <p:cNvPr id="1028" name="Picture 4" descr="fig.1">
            <a:extLst>
              <a:ext uri="{FF2B5EF4-FFF2-40B4-BE49-F238E27FC236}">
                <a16:creationId xmlns:a16="http://schemas.microsoft.com/office/drawing/2014/main" id="{4A1130CA-F8C8-4EA8-A160-0228F81AA53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71564" r="976" b="4803"/>
          <a:stretch/>
        </p:blipFill>
        <p:spPr bwMode="auto">
          <a:xfrm>
            <a:off x="24560" y="5302396"/>
            <a:ext cx="7545659" cy="153062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Figure 2 presents HH, HV and VH polarimetric images and RGB color composite images of Tomakomai, Japan, acquired by PALSAR using H/V polarization on August 19, 2006.">
            <a:extLst>
              <a:ext uri="{FF2B5EF4-FFF2-40B4-BE49-F238E27FC236}">
                <a16:creationId xmlns:a16="http://schemas.microsoft.com/office/drawing/2014/main" id="{46ADD0D4-EE53-4ECC-8479-E177E4F415E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087" y="1371162"/>
            <a:ext cx="4765288" cy="3909025"/>
          </a:xfrm>
          <a:prstGeom prst="rect">
            <a:avLst/>
          </a:prstGeom>
          <a:noFill/>
          <a:extLst>
            <a:ext uri="{909E8E84-426E-40DD-AFC4-6F175D3DCCD1}">
              <a14:hiddenFill xmlns:a14="http://schemas.microsoft.com/office/drawing/2010/main">
                <a:solidFill>
                  <a:srgbClr val="FFFFFF"/>
                </a:solidFill>
              </a14:hiddenFill>
            </a:ext>
          </a:extLst>
        </p:spPr>
      </p:pic>
      <p:sp>
        <p:nvSpPr>
          <p:cNvPr id="16" name="正方形/長方形 15">
            <a:extLst>
              <a:ext uri="{FF2B5EF4-FFF2-40B4-BE49-F238E27FC236}">
                <a16:creationId xmlns:a16="http://schemas.microsoft.com/office/drawing/2014/main" id="{DA8B4320-6B39-4E66-B7EE-F3EF580C55D4}"/>
              </a:ext>
            </a:extLst>
          </p:cNvPr>
          <p:cNvSpPr/>
          <p:nvPr/>
        </p:nvSpPr>
        <p:spPr>
          <a:xfrm>
            <a:off x="6270996" y="6563502"/>
            <a:ext cx="2181110" cy="338554"/>
          </a:xfrm>
          <a:prstGeom prst="rect">
            <a:avLst/>
          </a:prstGeom>
        </p:spPr>
        <p:txBody>
          <a:bodyPr wrap="none">
            <a:spAutoFit/>
          </a:bodyPr>
          <a:lstStyle/>
          <a:p>
            <a:r>
              <a:rPr lang="ja-JP" altLang="en-US" sz="1600" dirty="0"/>
              <a:t>http://www.eorc.jaxa.jp</a:t>
            </a:r>
          </a:p>
        </p:txBody>
      </p:sp>
      <mc:AlternateContent xmlns:mc="http://schemas.openxmlformats.org/markup-compatibility/2006">
        <mc:Choice xmlns:a14="http://schemas.microsoft.com/office/drawing/2010/main" Requires="a14">
          <p:sp>
            <p:nvSpPr>
              <p:cNvPr id="10" name="正方形/長方形 9">
                <a:extLst>
                  <a:ext uri="{FF2B5EF4-FFF2-40B4-BE49-F238E27FC236}">
                    <a16:creationId xmlns:a16="http://schemas.microsoft.com/office/drawing/2014/main" id="{8D80B1EA-278F-4C5D-ADEC-A8C19F0439A9}"/>
                  </a:ext>
                </a:extLst>
              </p:cNvPr>
              <p:cNvSpPr/>
              <p:nvPr/>
            </p:nvSpPr>
            <p:spPr>
              <a:xfrm>
                <a:off x="5015311" y="1754662"/>
                <a:ext cx="2885277" cy="798232"/>
              </a:xfrm>
              <a:prstGeom prst="rect">
                <a:avLst/>
              </a:prstGeom>
            </p:spPr>
            <p:txBody>
              <a:bodyPr wrap="none">
                <a:spAutoFit/>
              </a:bodyPr>
              <a:lstStyle/>
              <a:p>
                <a14:m>
                  <m:oMath xmlns:m="http://schemas.openxmlformats.org/officeDocument/2006/math">
                    <m:d>
                      <m:dPr>
                        <m:begChr m:val="["/>
                        <m:endChr m:val="]"/>
                        <m:ctrlPr>
                          <a:rPr lang="en-US" altLang="ja-JP" sz="2000" i="1">
                            <a:latin typeface="Cambria Math" panose="02040503050406030204" pitchFamily="18" charset="0"/>
                          </a:rPr>
                        </m:ctrlPr>
                      </m:dPr>
                      <m:e>
                        <m:m>
                          <m:mPr>
                            <m:mcs>
                              <m:mc>
                                <m:mcPr>
                                  <m:count m:val="1"/>
                                  <m:mcJc m:val="center"/>
                                </m:mcPr>
                              </m:mc>
                            </m:mcs>
                            <m:ctrlPr>
                              <a:rPr lang="en-US" altLang="ja-JP" sz="2000" i="1">
                                <a:latin typeface="Cambria Math" panose="02040503050406030204" pitchFamily="18" charset="0"/>
                              </a:rPr>
                            </m:ctrlPr>
                          </m:mPr>
                          <m:mr>
                            <m:e>
                              <m:sSubSup>
                                <m:sSubSupPr>
                                  <m:ctrlPr>
                                    <a:rPr lang="en-US" altLang="ja-JP" sz="2000" i="1">
                                      <a:latin typeface="Cambria Math" panose="02040503050406030204" pitchFamily="18" charset="0"/>
                                    </a:rPr>
                                  </m:ctrlPr>
                                </m:sSubSupPr>
                                <m:e>
                                  <m:r>
                                    <a:rPr lang="en-US" altLang="ja-JP" sz="2000" i="1">
                                      <a:latin typeface="Cambria Math" panose="02040503050406030204" pitchFamily="18" charset="0"/>
                                    </a:rPr>
                                    <m:t>𝐸</m:t>
                                  </m:r>
                                </m:e>
                                <m:sub>
                                  <m:r>
                                    <m:rPr>
                                      <m:sty m:val="p"/>
                                    </m:rPr>
                                    <a:rPr lang="en-US" altLang="ja-JP" sz="2000" i="0">
                                      <a:latin typeface="Cambria Math" panose="02040503050406030204" pitchFamily="18" charset="0"/>
                                    </a:rPr>
                                    <m:t>H</m:t>
                                  </m:r>
                                </m:sub>
                                <m:sup>
                                  <m:r>
                                    <m:rPr>
                                      <m:sty m:val="p"/>
                                    </m:rPr>
                                    <a:rPr lang="en-US" altLang="ja-JP" sz="2000" i="0">
                                      <a:latin typeface="Cambria Math" panose="02040503050406030204" pitchFamily="18" charset="0"/>
                                    </a:rPr>
                                    <m:t>r</m:t>
                                  </m:r>
                                </m:sup>
                              </m:sSubSup>
                            </m:e>
                          </m:mr>
                          <m:mr>
                            <m:e>
                              <m:sSubSup>
                                <m:sSubSupPr>
                                  <m:ctrlPr>
                                    <a:rPr lang="en-US" altLang="ja-JP" sz="2000" i="1">
                                      <a:latin typeface="Cambria Math" panose="02040503050406030204" pitchFamily="18" charset="0"/>
                                    </a:rPr>
                                  </m:ctrlPr>
                                </m:sSubSupPr>
                                <m:e>
                                  <m:r>
                                    <a:rPr lang="en-US" altLang="ja-JP" sz="2000" i="1">
                                      <a:latin typeface="Cambria Math" panose="02040503050406030204" pitchFamily="18" charset="0"/>
                                    </a:rPr>
                                    <m:t>𝐸</m:t>
                                  </m:r>
                                </m:e>
                                <m:sub>
                                  <m:r>
                                    <m:rPr>
                                      <m:sty m:val="p"/>
                                    </m:rPr>
                                    <a:rPr lang="en-US" altLang="ja-JP" sz="2000" i="0">
                                      <a:latin typeface="Cambria Math" panose="02040503050406030204" pitchFamily="18" charset="0"/>
                                    </a:rPr>
                                    <m:t>V</m:t>
                                  </m:r>
                                </m:sub>
                                <m:sup>
                                  <m:r>
                                    <m:rPr>
                                      <m:sty m:val="p"/>
                                    </m:rPr>
                                    <a:rPr lang="en-US" altLang="ja-JP" sz="2000" i="0">
                                      <a:latin typeface="Cambria Math" panose="02040503050406030204" pitchFamily="18" charset="0"/>
                                    </a:rPr>
                                    <m:t>r</m:t>
                                  </m:r>
                                </m:sup>
                              </m:sSubSup>
                            </m:e>
                          </m:mr>
                        </m:m>
                      </m:e>
                    </m:d>
                    <m:r>
                      <a:rPr lang="en-US" altLang="ja-JP" sz="2000" i="1">
                        <a:latin typeface="Cambria Math" panose="02040503050406030204" pitchFamily="18" charset="0"/>
                      </a:rPr>
                      <m:t>=</m:t>
                    </m:r>
                    <m:d>
                      <m:dPr>
                        <m:begChr m:val="["/>
                        <m:endChr m:val="]"/>
                        <m:ctrlPr>
                          <a:rPr lang="en-US" altLang="ja-JP" sz="2000" i="1">
                            <a:latin typeface="Cambria Math" panose="02040503050406030204" pitchFamily="18" charset="0"/>
                          </a:rPr>
                        </m:ctrlPr>
                      </m:dPr>
                      <m:e>
                        <m:m>
                          <m:mPr>
                            <m:mcs>
                              <m:mc>
                                <m:mcPr>
                                  <m:count m:val="2"/>
                                  <m:mcJc m:val="center"/>
                                </m:mcPr>
                              </m:mc>
                            </m:mcs>
                            <m:ctrlPr>
                              <a:rPr lang="en-US" altLang="ja-JP" sz="2000" i="1">
                                <a:latin typeface="Cambria Math" panose="02040503050406030204" pitchFamily="18" charset="0"/>
                              </a:rPr>
                            </m:ctrlPr>
                          </m:mPr>
                          <m:mr>
                            <m:e>
                              <m:sSub>
                                <m:sSubPr>
                                  <m:ctrlPr>
                                    <a:rPr lang="en-US" altLang="ja-JP" sz="2000" i="1">
                                      <a:latin typeface="Cambria Math" panose="02040503050406030204" pitchFamily="18" charset="0"/>
                                    </a:rPr>
                                  </m:ctrlPr>
                                </m:sSubPr>
                                <m:e>
                                  <m:r>
                                    <m:rPr>
                                      <m:brk m:alnAt="7"/>
                                    </m:rPr>
                                    <a:rPr lang="en-US" altLang="ja-JP" sz="2000" i="1">
                                      <a:latin typeface="Cambria Math" panose="02040503050406030204" pitchFamily="18" charset="0"/>
                                    </a:rPr>
                                    <m:t>𝑆</m:t>
                                  </m:r>
                                </m:e>
                                <m:sub>
                                  <m:r>
                                    <m:rPr>
                                      <m:sty m:val="p"/>
                                      <m:brk m:alnAt="7"/>
                                    </m:rPr>
                                    <a:rPr lang="en-US" altLang="ja-JP" sz="2000" i="0">
                                      <a:latin typeface="Cambria Math" panose="02040503050406030204" pitchFamily="18" charset="0"/>
                                    </a:rPr>
                                    <m:t>H</m:t>
                                  </m:r>
                                  <m:r>
                                    <m:rPr>
                                      <m:sty m:val="p"/>
                                    </m:rPr>
                                    <a:rPr lang="en-US" altLang="ja-JP" sz="2000" i="0">
                                      <a:latin typeface="Cambria Math" panose="02040503050406030204" pitchFamily="18" charset="0"/>
                                    </a:rPr>
                                    <m:t>H</m:t>
                                  </m:r>
                                </m:sub>
                              </m:sSub>
                            </m:e>
                            <m:e>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𝑆</m:t>
                                  </m:r>
                                </m:e>
                                <m:sub>
                                  <m:r>
                                    <m:rPr>
                                      <m:sty m:val="p"/>
                                    </m:rPr>
                                    <a:rPr lang="en-US" altLang="ja-JP" sz="2000" i="0">
                                      <a:latin typeface="Cambria Math" panose="02040503050406030204" pitchFamily="18" charset="0"/>
                                    </a:rPr>
                                    <m:t>HV</m:t>
                                  </m:r>
                                </m:sub>
                              </m:sSub>
                            </m:e>
                          </m:mr>
                          <m:mr>
                            <m:e>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𝑆</m:t>
                                  </m:r>
                                </m:e>
                                <m:sub>
                                  <m:r>
                                    <m:rPr>
                                      <m:sty m:val="p"/>
                                    </m:rPr>
                                    <a:rPr lang="en-US" altLang="ja-JP" sz="2000" i="0">
                                      <a:latin typeface="Cambria Math" panose="02040503050406030204" pitchFamily="18" charset="0"/>
                                    </a:rPr>
                                    <m:t>VH</m:t>
                                  </m:r>
                                </m:sub>
                              </m:sSub>
                            </m:e>
                            <m:e>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𝑆</m:t>
                                  </m:r>
                                </m:e>
                                <m:sub>
                                  <m:r>
                                    <m:rPr>
                                      <m:sty m:val="p"/>
                                    </m:rPr>
                                    <a:rPr lang="en-US" altLang="ja-JP" sz="2000" i="0">
                                      <a:latin typeface="Cambria Math" panose="02040503050406030204" pitchFamily="18" charset="0"/>
                                    </a:rPr>
                                    <m:t>V</m:t>
                                  </m:r>
                                  <m:r>
                                    <m:rPr>
                                      <m:sty m:val="p"/>
                                    </m:rPr>
                                    <a:rPr lang="en-US" altLang="ja-JP" sz="2000">
                                      <a:latin typeface="Cambria Math" panose="02040503050406030204" pitchFamily="18" charset="0"/>
                                    </a:rPr>
                                    <m:t>V</m:t>
                                  </m:r>
                                </m:sub>
                              </m:sSub>
                            </m:e>
                          </m:mr>
                        </m:m>
                      </m:e>
                    </m:d>
                    <m:d>
                      <m:dPr>
                        <m:begChr m:val="["/>
                        <m:endChr m:val="]"/>
                        <m:ctrlPr>
                          <a:rPr lang="en-US" altLang="ja-JP" sz="2000" i="1">
                            <a:latin typeface="Cambria Math" panose="02040503050406030204" pitchFamily="18" charset="0"/>
                          </a:rPr>
                        </m:ctrlPr>
                      </m:dPr>
                      <m:e>
                        <m:m>
                          <m:mPr>
                            <m:mcs>
                              <m:mc>
                                <m:mcPr>
                                  <m:count m:val="1"/>
                                  <m:mcJc m:val="center"/>
                                </m:mcPr>
                              </m:mc>
                            </m:mcs>
                            <m:ctrlPr>
                              <a:rPr lang="en-US" altLang="ja-JP" sz="2000" i="1">
                                <a:latin typeface="Cambria Math" panose="02040503050406030204" pitchFamily="18" charset="0"/>
                              </a:rPr>
                            </m:ctrlPr>
                          </m:mPr>
                          <m:mr>
                            <m:e>
                              <m:sSubSup>
                                <m:sSubSupPr>
                                  <m:ctrlPr>
                                    <a:rPr lang="en-US" altLang="ja-JP" sz="2000" i="1">
                                      <a:latin typeface="Cambria Math" panose="02040503050406030204" pitchFamily="18" charset="0"/>
                                    </a:rPr>
                                  </m:ctrlPr>
                                </m:sSubSupPr>
                                <m:e>
                                  <m:r>
                                    <a:rPr lang="en-US" altLang="ja-JP" sz="2000" i="1">
                                      <a:latin typeface="Cambria Math" panose="02040503050406030204" pitchFamily="18" charset="0"/>
                                    </a:rPr>
                                    <m:t>𝐸</m:t>
                                  </m:r>
                                </m:e>
                                <m:sub>
                                  <m:r>
                                    <m:rPr>
                                      <m:sty m:val="p"/>
                                    </m:rPr>
                                    <a:rPr lang="en-US" altLang="ja-JP" sz="2000" i="0">
                                      <a:latin typeface="Cambria Math" panose="02040503050406030204" pitchFamily="18" charset="0"/>
                                    </a:rPr>
                                    <m:t>H</m:t>
                                  </m:r>
                                </m:sub>
                                <m:sup>
                                  <m:r>
                                    <m:rPr>
                                      <m:sty m:val="p"/>
                                    </m:rPr>
                                    <a:rPr lang="en-US" altLang="ja-JP" sz="2000" i="0">
                                      <a:latin typeface="Cambria Math" panose="02040503050406030204" pitchFamily="18" charset="0"/>
                                    </a:rPr>
                                    <m:t>i</m:t>
                                  </m:r>
                                </m:sup>
                              </m:sSubSup>
                            </m:e>
                          </m:mr>
                          <m:mr>
                            <m:e>
                              <m:sSubSup>
                                <m:sSubSupPr>
                                  <m:ctrlPr>
                                    <a:rPr lang="en-US" altLang="ja-JP" sz="2000" i="1">
                                      <a:latin typeface="Cambria Math" panose="02040503050406030204" pitchFamily="18" charset="0"/>
                                    </a:rPr>
                                  </m:ctrlPr>
                                </m:sSubSupPr>
                                <m:e>
                                  <m:r>
                                    <a:rPr lang="en-US" altLang="ja-JP" sz="2000" i="1">
                                      <a:latin typeface="Cambria Math" panose="02040503050406030204" pitchFamily="18" charset="0"/>
                                    </a:rPr>
                                    <m:t>𝐸</m:t>
                                  </m:r>
                                </m:e>
                                <m:sub>
                                  <m:r>
                                    <m:rPr>
                                      <m:sty m:val="p"/>
                                    </m:rPr>
                                    <a:rPr lang="en-US" altLang="ja-JP" sz="2000" i="0">
                                      <a:latin typeface="Cambria Math" panose="02040503050406030204" pitchFamily="18" charset="0"/>
                                    </a:rPr>
                                    <m:t>V</m:t>
                                  </m:r>
                                </m:sub>
                                <m:sup>
                                  <m:r>
                                    <m:rPr>
                                      <m:sty m:val="p"/>
                                    </m:rPr>
                                    <a:rPr lang="en-US" altLang="ja-JP" sz="2000" i="0">
                                      <a:latin typeface="Cambria Math" panose="02040503050406030204" pitchFamily="18" charset="0"/>
                                    </a:rPr>
                                    <m:t>i</m:t>
                                  </m:r>
                                </m:sup>
                              </m:sSubSup>
                            </m:e>
                          </m:mr>
                        </m:m>
                      </m:e>
                    </m:d>
                  </m:oMath>
                </a14:m>
                <a:r>
                  <a:rPr lang="ja-JP" altLang="en-US" dirty="0"/>
                  <a:t> </a:t>
                </a:r>
              </a:p>
            </p:txBody>
          </p:sp>
        </mc:Choice>
        <mc:Fallback>
          <p:sp>
            <p:nvSpPr>
              <p:cNvPr id="10" name="正方形/長方形 9">
                <a:extLst>
                  <a:ext uri="{FF2B5EF4-FFF2-40B4-BE49-F238E27FC236}">
                    <a16:creationId xmlns:a16="http://schemas.microsoft.com/office/drawing/2014/main" id="{8D80B1EA-278F-4C5D-ADEC-A8C19F0439A9}"/>
                  </a:ext>
                </a:extLst>
              </p:cNvPr>
              <p:cNvSpPr>
                <a:spLocks noRot="1" noChangeAspect="1" noMove="1" noResize="1" noEditPoints="1" noAdjustHandles="1" noChangeArrowheads="1" noChangeShapeType="1" noTextEdit="1"/>
              </p:cNvSpPr>
              <p:nvPr/>
            </p:nvSpPr>
            <p:spPr>
              <a:xfrm>
                <a:off x="5015311" y="1754662"/>
                <a:ext cx="2885277" cy="798232"/>
              </a:xfrm>
              <a:prstGeom prst="rect">
                <a:avLst/>
              </a:prstGeom>
              <a:blipFill>
                <a:blip r:embed="rId5"/>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2877887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D428A9B2-2815-411D-B8C8-4DB5BAB2A341}"/>
              </a:ext>
            </a:extLst>
          </p:cNvPr>
          <p:cNvSpPr>
            <a:spLocks noGrp="1"/>
          </p:cNvSpPr>
          <p:nvPr>
            <p:ph idx="1"/>
          </p:nvPr>
        </p:nvSpPr>
        <p:spPr>
          <a:xfrm>
            <a:off x="628649" y="1467147"/>
            <a:ext cx="10067703" cy="5390853"/>
          </a:xfrm>
        </p:spPr>
        <p:txBody>
          <a:bodyPr>
            <a:normAutofit/>
          </a:bodyPr>
          <a:lstStyle/>
          <a:p>
            <a:r>
              <a:rPr kumimoji="1" lang="en-US" altLang="ja-JP" dirty="0"/>
              <a:t>Entropy methods</a:t>
            </a:r>
          </a:p>
          <a:p>
            <a:pPr marL="0" indent="0">
              <a:buNone/>
            </a:pPr>
            <a:endParaRPr kumimoji="1" lang="en-US" altLang="ja-JP" dirty="0"/>
          </a:p>
          <a:p>
            <a:pPr marL="0" indent="0">
              <a:buNone/>
            </a:pPr>
            <a:endParaRPr kumimoji="1" lang="en-US" altLang="ja-JP" dirty="0"/>
          </a:p>
          <a:p>
            <a:pPr marL="0" indent="0">
              <a:buNone/>
            </a:pPr>
            <a:endParaRPr kumimoji="1" lang="en-US" altLang="ja-JP" dirty="0"/>
          </a:p>
          <a:p>
            <a:r>
              <a:rPr lang="en-US" altLang="ja-JP" dirty="0"/>
              <a:t>Decomposition methods</a:t>
            </a:r>
          </a:p>
          <a:p>
            <a:pPr marL="0" indent="0">
              <a:buNone/>
            </a:pPr>
            <a:endParaRPr lang="en-US" altLang="ja-JP" dirty="0"/>
          </a:p>
          <a:p>
            <a:pPr marL="0" indent="0">
              <a:buNone/>
            </a:pPr>
            <a:endParaRPr lang="en-US" altLang="ja-JP" dirty="0"/>
          </a:p>
          <a:p>
            <a:pPr marL="0" indent="0">
              <a:buNone/>
            </a:pPr>
            <a:r>
              <a:rPr lang="en-US" altLang="ja-JP" dirty="0"/>
              <a:t>   </a:t>
            </a:r>
          </a:p>
          <a:p>
            <a:pPr marL="0" indent="0">
              <a:buNone/>
            </a:pPr>
            <a:r>
              <a:rPr lang="en-US" altLang="ja-JP" dirty="0"/>
              <a:t>  </a:t>
            </a:r>
          </a:p>
          <a:p>
            <a:r>
              <a:rPr lang="en-US" altLang="ja-JP" dirty="0">
                <a:solidFill>
                  <a:srgbClr val="FF0000"/>
                </a:solidFill>
              </a:rPr>
              <a:t>Quaternion neural networks (QNNs)</a:t>
            </a:r>
          </a:p>
          <a:p>
            <a:pPr marL="0" indent="0">
              <a:buNone/>
            </a:pPr>
            <a:endParaRPr kumimoji="1" lang="ja-JP" altLang="en-US" dirty="0"/>
          </a:p>
        </p:txBody>
      </p:sp>
      <p:sp>
        <p:nvSpPr>
          <p:cNvPr id="4" name="スライド番号プレースホルダー 3">
            <a:extLst>
              <a:ext uri="{FF2B5EF4-FFF2-40B4-BE49-F238E27FC236}">
                <a16:creationId xmlns:a16="http://schemas.microsoft.com/office/drawing/2014/main" id="{554883DD-5666-4C04-A754-86B19D8CC078}"/>
              </a:ext>
            </a:extLst>
          </p:cNvPr>
          <p:cNvSpPr>
            <a:spLocks noGrp="1"/>
          </p:cNvSpPr>
          <p:nvPr>
            <p:ph type="sldNum" sz="quarter" idx="12"/>
          </p:nvPr>
        </p:nvSpPr>
        <p:spPr/>
        <p:txBody>
          <a:bodyPr/>
          <a:lstStyle/>
          <a:p>
            <a:fld id="{41EAE3CB-22B8-438F-87FC-FA4C7B2C7D05}" type="slidenum">
              <a:rPr kumimoji="1" lang="ja-JP" altLang="en-US" smtClean="0"/>
              <a:pPr/>
              <a:t>6</a:t>
            </a:fld>
            <a:endParaRPr kumimoji="1" lang="ja-JP" altLang="en-US" dirty="0"/>
          </a:p>
        </p:txBody>
      </p:sp>
      <p:sp>
        <p:nvSpPr>
          <p:cNvPr id="5" name="タイトル 1">
            <a:extLst>
              <a:ext uri="{FF2B5EF4-FFF2-40B4-BE49-F238E27FC236}">
                <a16:creationId xmlns:a16="http://schemas.microsoft.com/office/drawing/2014/main" id="{E0561B69-FA18-47BC-B313-EF6B2819EF5C}"/>
              </a:ext>
            </a:extLst>
          </p:cNvPr>
          <p:cNvSpPr>
            <a:spLocks noGrp="1"/>
          </p:cNvSpPr>
          <p:nvPr>
            <p:ph type="title"/>
          </p:nvPr>
        </p:nvSpPr>
        <p:spPr>
          <a:xfrm>
            <a:off x="628649" y="94068"/>
            <a:ext cx="7886700" cy="1325563"/>
          </a:xfrm>
        </p:spPr>
        <p:txBody>
          <a:bodyPr>
            <a:normAutofit/>
          </a:bodyPr>
          <a:lstStyle/>
          <a:p>
            <a:r>
              <a:rPr lang="en-US" altLang="ja-JP" sz="4800" dirty="0">
                <a:latin typeface="Arial" panose="020B0604020202020204" pitchFamily="34" charset="0"/>
                <a:cs typeface="Arial" panose="020B0604020202020204" pitchFamily="34" charset="0"/>
              </a:rPr>
              <a:t>Conventional methods</a:t>
            </a:r>
            <a:endParaRPr kumimoji="1" lang="ja-JP" altLang="en-US" sz="4800" dirty="0">
              <a:latin typeface="Arial" panose="020B0604020202020204" pitchFamily="34" charset="0"/>
              <a:cs typeface="Arial" panose="020B0604020202020204" pitchFamily="34" charset="0"/>
            </a:endParaRPr>
          </a:p>
        </p:txBody>
      </p:sp>
      <mc:AlternateContent xmlns:mc="http://schemas.openxmlformats.org/markup-compatibility/2006">
        <mc:Choice xmlns:a14="http://schemas.microsoft.com/office/drawing/2010/main" Requires="a14">
          <p:sp>
            <p:nvSpPr>
              <p:cNvPr id="9" name="テキスト ボックス 8">
                <a:extLst>
                  <a:ext uri="{FF2B5EF4-FFF2-40B4-BE49-F238E27FC236}">
                    <a16:creationId xmlns:a16="http://schemas.microsoft.com/office/drawing/2014/main" id="{7C79C65B-4E6C-4D72-8994-4E92B879E647}"/>
                  </a:ext>
                </a:extLst>
              </p:cNvPr>
              <p:cNvSpPr txBox="1"/>
              <p:nvPr/>
            </p:nvSpPr>
            <p:spPr>
              <a:xfrm>
                <a:off x="56802" y="2076046"/>
                <a:ext cx="6283643" cy="88036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b="1" i="1" smtClean="0">
                          <a:latin typeface="Cambria Math" panose="02040503050406030204" pitchFamily="18" charset="0"/>
                        </a:rPr>
                        <m:t>𝑺</m:t>
                      </m:r>
                      <m:r>
                        <a:rPr lang="en-US" altLang="ja-JP" b="0" i="1" smtClean="0">
                          <a:latin typeface="Cambria Math" panose="02040503050406030204" pitchFamily="18" charset="0"/>
                        </a:rPr>
                        <m:t>=</m:t>
                      </m:r>
                      <m:d>
                        <m:dPr>
                          <m:begChr m:val="["/>
                          <m:endChr m:val="]"/>
                          <m:ctrlPr>
                            <a:rPr lang="en-US" altLang="ja-JP" i="1" smtClean="0">
                              <a:latin typeface="Cambria Math" panose="02040503050406030204" pitchFamily="18" charset="0"/>
                            </a:rPr>
                          </m:ctrlPr>
                        </m:dPr>
                        <m:e>
                          <m:m>
                            <m:mPr>
                              <m:mcs>
                                <m:mc>
                                  <m:mcPr>
                                    <m:count m:val="2"/>
                                    <m:mcJc m:val="center"/>
                                  </m:mcPr>
                                </m:mc>
                              </m:mcs>
                              <m:ctrlPr>
                                <a:rPr lang="en-US" altLang="ja-JP" i="1">
                                  <a:latin typeface="Cambria Math" panose="02040503050406030204" pitchFamily="18" charset="0"/>
                                </a:rPr>
                              </m:ctrlPr>
                            </m:mPr>
                            <m:mr>
                              <m:e>
                                <m:sSub>
                                  <m:sSubPr>
                                    <m:ctrlPr>
                                      <a:rPr lang="en-US" altLang="ja-JP" i="1">
                                        <a:latin typeface="Cambria Math" panose="02040503050406030204" pitchFamily="18" charset="0"/>
                                      </a:rPr>
                                    </m:ctrlPr>
                                  </m:sSubPr>
                                  <m:e>
                                    <m:r>
                                      <m:rPr>
                                        <m:brk m:alnAt="7"/>
                                      </m:rPr>
                                      <a:rPr lang="en-US" altLang="ja-JP" i="1">
                                        <a:latin typeface="Cambria Math" panose="02040503050406030204" pitchFamily="18" charset="0"/>
                                      </a:rPr>
                                      <m:t>𝑆</m:t>
                                    </m:r>
                                  </m:e>
                                  <m:sub>
                                    <m:r>
                                      <m:rPr>
                                        <m:brk m:alnAt="7"/>
                                      </m:rPr>
                                      <a:rPr lang="en-US" altLang="ja-JP" i="1">
                                        <a:latin typeface="Cambria Math" panose="02040503050406030204" pitchFamily="18" charset="0"/>
                                      </a:rPr>
                                      <m:t>𝐻</m:t>
                                    </m:r>
                                    <m:r>
                                      <a:rPr lang="en-US" altLang="ja-JP" i="1">
                                        <a:latin typeface="Cambria Math" panose="02040503050406030204" pitchFamily="18" charset="0"/>
                                      </a:rPr>
                                      <m:t>𝐻</m:t>
                                    </m:r>
                                  </m:sub>
                                </m:sSub>
                              </m:e>
                              <m:e>
                                <m:sSub>
                                  <m:sSubPr>
                                    <m:ctrlPr>
                                      <a:rPr lang="en-US" altLang="ja-JP" i="1">
                                        <a:latin typeface="Cambria Math" panose="02040503050406030204" pitchFamily="18" charset="0"/>
                                      </a:rPr>
                                    </m:ctrlPr>
                                  </m:sSubPr>
                                  <m:e>
                                    <m:r>
                                      <a:rPr lang="en-US" altLang="ja-JP" i="1">
                                        <a:latin typeface="Cambria Math" panose="02040503050406030204" pitchFamily="18" charset="0"/>
                                      </a:rPr>
                                      <m:t>𝑆</m:t>
                                    </m:r>
                                  </m:e>
                                  <m:sub>
                                    <m:r>
                                      <a:rPr lang="en-US" altLang="ja-JP" i="1">
                                        <a:latin typeface="Cambria Math" panose="02040503050406030204" pitchFamily="18" charset="0"/>
                                      </a:rPr>
                                      <m:t>𝐻𝑉</m:t>
                                    </m:r>
                                  </m:sub>
                                </m:sSub>
                              </m:e>
                            </m:mr>
                            <m:mr>
                              <m:e>
                                <m:sSub>
                                  <m:sSubPr>
                                    <m:ctrlPr>
                                      <a:rPr lang="en-US" altLang="ja-JP" i="1">
                                        <a:latin typeface="Cambria Math" panose="02040503050406030204" pitchFamily="18" charset="0"/>
                                      </a:rPr>
                                    </m:ctrlPr>
                                  </m:sSubPr>
                                  <m:e>
                                    <m:r>
                                      <a:rPr lang="en-US" altLang="ja-JP" i="1">
                                        <a:latin typeface="Cambria Math" panose="02040503050406030204" pitchFamily="18" charset="0"/>
                                      </a:rPr>
                                      <m:t>𝑆</m:t>
                                    </m:r>
                                  </m:e>
                                  <m:sub>
                                    <m:r>
                                      <a:rPr lang="en-US" altLang="ja-JP" i="1">
                                        <a:latin typeface="Cambria Math" panose="02040503050406030204" pitchFamily="18" charset="0"/>
                                      </a:rPr>
                                      <m:t>𝑉𝐻</m:t>
                                    </m:r>
                                  </m:sub>
                                </m:sSub>
                              </m:e>
                              <m:e>
                                <m:sSub>
                                  <m:sSubPr>
                                    <m:ctrlPr>
                                      <a:rPr lang="en-US" altLang="ja-JP" i="1">
                                        <a:latin typeface="Cambria Math" panose="02040503050406030204" pitchFamily="18" charset="0"/>
                                      </a:rPr>
                                    </m:ctrlPr>
                                  </m:sSubPr>
                                  <m:e>
                                    <m:r>
                                      <a:rPr lang="en-US" altLang="ja-JP" i="1">
                                        <a:latin typeface="Cambria Math" panose="02040503050406030204" pitchFamily="18" charset="0"/>
                                      </a:rPr>
                                      <m:t>𝑆</m:t>
                                    </m:r>
                                  </m:e>
                                  <m:sub>
                                    <m:r>
                                      <a:rPr lang="en-US" altLang="ja-JP" i="1">
                                        <a:latin typeface="Cambria Math" panose="02040503050406030204" pitchFamily="18" charset="0"/>
                                      </a:rPr>
                                      <m:t>𝑉𝑉</m:t>
                                    </m:r>
                                  </m:sub>
                                </m:sSub>
                              </m:e>
                            </m:mr>
                          </m:m>
                        </m:e>
                      </m:d>
                      <m:r>
                        <a:rPr lang="en-US" altLang="ja-JP" b="0" i="1" smtClean="0">
                          <a:latin typeface="Cambria Math" panose="02040503050406030204" pitchFamily="18" charset="0"/>
                        </a:rPr>
                        <m:t> </m:t>
                      </m:r>
                      <m:r>
                        <a:rPr lang="en-US" altLang="ja-JP" b="0" i="1" smtClean="0">
                          <a:latin typeface="Cambria Math" panose="02040503050406030204" pitchFamily="18" charset="0"/>
                          <a:ea typeface="Cambria Math" panose="02040503050406030204" pitchFamily="18" charset="0"/>
                        </a:rPr>
                        <m:t>         </m:t>
                      </m:r>
                      <m:sSub>
                        <m:sSubPr>
                          <m:ctrlPr>
                            <a:rPr lang="en-US" altLang="ja-JP" b="0" i="1" smtClean="0">
                              <a:latin typeface="Cambria Math" panose="02040503050406030204" pitchFamily="18" charset="0"/>
                            </a:rPr>
                          </m:ctrlPr>
                        </m:sSubPr>
                        <m:e>
                          <m:r>
                            <a:rPr lang="en-US" altLang="ja-JP" b="1" i="1" smtClean="0">
                              <a:latin typeface="Cambria Math" panose="02040503050406030204" pitchFamily="18" charset="0"/>
                            </a:rPr>
                            <m:t>𝒌</m:t>
                          </m:r>
                        </m:e>
                        <m:sub>
                          <m:r>
                            <a:rPr lang="en-US" altLang="ja-JP" b="0" i="1" smtClean="0">
                              <a:latin typeface="Cambria Math" panose="02040503050406030204" pitchFamily="18" charset="0"/>
                            </a:rPr>
                            <m:t>𝑝</m:t>
                          </m:r>
                        </m:sub>
                      </m:sSub>
                      <m:r>
                        <a:rPr lang="en-US" altLang="ja-JP" b="0" i="1" smtClean="0">
                          <a:latin typeface="Cambria Math" panose="02040503050406030204" pitchFamily="18" charset="0"/>
                        </a:rPr>
                        <m:t>=</m:t>
                      </m:r>
                      <m:d>
                        <m:dPr>
                          <m:begChr m:val="["/>
                          <m:endChr m:val="]"/>
                          <m:ctrlPr>
                            <a:rPr lang="en-US" altLang="ja-JP" b="0" i="1" smtClean="0">
                              <a:latin typeface="Cambria Math" panose="02040503050406030204" pitchFamily="18" charset="0"/>
                            </a:rPr>
                          </m:ctrlPr>
                        </m:dPr>
                        <m:e>
                          <m:m>
                            <m:mPr>
                              <m:mcs>
                                <m:mc>
                                  <m:mcPr>
                                    <m:count m:val="1"/>
                                    <m:mcJc m:val="center"/>
                                  </m:mcPr>
                                </m:mc>
                              </m:mcs>
                              <m:ctrlPr>
                                <a:rPr lang="en-US" altLang="ja-JP" b="0" i="1" smtClean="0">
                                  <a:latin typeface="Cambria Math" panose="02040503050406030204" pitchFamily="18" charset="0"/>
                                </a:rPr>
                              </m:ctrlPr>
                            </m:mPr>
                            <m:mr>
                              <m:e>
                                <m:sSub>
                                  <m:sSubPr>
                                    <m:ctrlPr>
                                      <a:rPr lang="en-US" altLang="ja-JP" b="0" i="1" smtClean="0">
                                        <a:latin typeface="Cambria Math" panose="02040503050406030204" pitchFamily="18" charset="0"/>
                                      </a:rPr>
                                    </m:ctrlPr>
                                  </m:sSubPr>
                                  <m:e>
                                    <m:r>
                                      <m:rPr>
                                        <m:brk m:alnAt="7"/>
                                      </m:rPr>
                                      <a:rPr lang="en-US" altLang="ja-JP" b="0" i="1" smtClean="0">
                                        <a:latin typeface="Cambria Math" panose="02040503050406030204" pitchFamily="18" charset="0"/>
                                      </a:rPr>
                                      <m:t>𝑆</m:t>
                                    </m:r>
                                  </m:e>
                                  <m:sub>
                                    <m:r>
                                      <m:rPr>
                                        <m:brk m:alnAt="7"/>
                                      </m:rPr>
                                      <a:rPr lang="en-US" altLang="ja-JP" b="0" i="1" smtClean="0">
                                        <a:latin typeface="Cambria Math" panose="02040503050406030204" pitchFamily="18" charset="0"/>
                                      </a:rPr>
                                      <m:t>𝐻</m:t>
                                    </m:r>
                                    <m:r>
                                      <a:rPr lang="en-US" altLang="ja-JP" b="0" i="1" smtClean="0">
                                        <a:latin typeface="Cambria Math" panose="02040503050406030204" pitchFamily="18" charset="0"/>
                                      </a:rPr>
                                      <m:t>𝐻</m:t>
                                    </m:r>
                                  </m:sub>
                                </m:sSub>
                                <m:r>
                                  <a:rPr lang="en-US" altLang="ja-JP" b="0" i="1" smtClean="0">
                                    <a:latin typeface="Cambria Math" panose="02040503050406030204" pitchFamily="18" charset="0"/>
                                  </a:rPr>
                                  <m:t>+</m:t>
                                </m:r>
                                <m:sSub>
                                  <m:sSubPr>
                                    <m:ctrlPr>
                                      <a:rPr lang="en-US" altLang="ja-JP" i="1">
                                        <a:latin typeface="Cambria Math" panose="02040503050406030204" pitchFamily="18" charset="0"/>
                                      </a:rPr>
                                    </m:ctrlPr>
                                  </m:sSubPr>
                                  <m:e>
                                    <m:r>
                                      <m:rPr>
                                        <m:brk m:alnAt="7"/>
                                      </m:rPr>
                                      <a:rPr lang="en-US" altLang="ja-JP" i="1">
                                        <a:latin typeface="Cambria Math" panose="02040503050406030204" pitchFamily="18" charset="0"/>
                                      </a:rPr>
                                      <m:t>𝑆</m:t>
                                    </m:r>
                                  </m:e>
                                  <m:sub>
                                    <m:r>
                                      <a:rPr lang="en-US" altLang="ja-JP" b="0" i="1" smtClean="0">
                                        <a:latin typeface="Cambria Math" panose="02040503050406030204" pitchFamily="18" charset="0"/>
                                      </a:rPr>
                                      <m:t>𝑉𝑉</m:t>
                                    </m:r>
                                  </m:sub>
                                </m:sSub>
                              </m:e>
                            </m:mr>
                            <m:mr>
                              <m:e>
                                <m:sSub>
                                  <m:sSubPr>
                                    <m:ctrlPr>
                                      <a:rPr lang="en-US" altLang="ja-JP" i="1">
                                        <a:latin typeface="Cambria Math" panose="02040503050406030204" pitchFamily="18" charset="0"/>
                                      </a:rPr>
                                    </m:ctrlPr>
                                  </m:sSubPr>
                                  <m:e>
                                    <m:r>
                                      <m:rPr>
                                        <m:brk m:alnAt="7"/>
                                      </m:rPr>
                                      <a:rPr lang="en-US" altLang="ja-JP" i="1">
                                        <a:latin typeface="Cambria Math" panose="02040503050406030204" pitchFamily="18" charset="0"/>
                                      </a:rPr>
                                      <m:t>𝑆</m:t>
                                    </m:r>
                                  </m:e>
                                  <m:sub>
                                    <m:r>
                                      <m:rPr>
                                        <m:brk m:alnAt="7"/>
                                      </m:rPr>
                                      <a:rPr lang="en-US" altLang="ja-JP" i="1">
                                        <a:latin typeface="Cambria Math" panose="02040503050406030204" pitchFamily="18" charset="0"/>
                                      </a:rPr>
                                      <m:t>𝐻</m:t>
                                    </m:r>
                                    <m:r>
                                      <a:rPr lang="en-US" altLang="ja-JP" i="1">
                                        <a:latin typeface="Cambria Math" panose="02040503050406030204" pitchFamily="18" charset="0"/>
                                      </a:rPr>
                                      <m:t>𝐻</m:t>
                                    </m:r>
                                  </m:sub>
                                </m:sSub>
                                <m:r>
                                  <a:rPr lang="en-US" altLang="ja-JP" b="0" i="1" smtClean="0">
                                    <a:latin typeface="Cambria Math" panose="02040503050406030204" pitchFamily="18" charset="0"/>
                                  </a:rPr>
                                  <m:t>−</m:t>
                                </m:r>
                                <m:sSub>
                                  <m:sSubPr>
                                    <m:ctrlPr>
                                      <a:rPr lang="en-US" altLang="ja-JP" i="1">
                                        <a:latin typeface="Cambria Math" panose="02040503050406030204" pitchFamily="18" charset="0"/>
                                      </a:rPr>
                                    </m:ctrlPr>
                                  </m:sSubPr>
                                  <m:e>
                                    <m:r>
                                      <m:rPr>
                                        <m:brk m:alnAt="7"/>
                                      </m:rPr>
                                      <a:rPr lang="en-US" altLang="ja-JP" i="1">
                                        <a:latin typeface="Cambria Math" panose="02040503050406030204" pitchFamily="18" charset="0"/>
                                      </a:rPr>
                                      <m:t>𝑆</m:t>
                                    </m:r>
                                  </m:e>
                                  <m:sub>
                                    <m:r>
                                      <a:rPr lang="en-US" altLang="ja-JP" b="0" i="1" smtClean="0">
                                        <a:latin typeface="Cambria Math" panose="02040503050406030204" pitchFamily="18" charset="0"/>
                                      </a:rPr>
                                      <m:t>𝑉𝑉</m:t>
                                    </m:r>
                                  </m:sub>
                                </m:sSub>
                              </m:e>
                            </m:mr>
                            <m:mr>
                              <m:e>
                                <m:rad>
                                  <m:radPr>
                                    <m:degHide m:val="on"/>
                                    <m:ctrlPr>
                                      <a:rPr lang="en-US" altLang="ja-JP" i="1">
                                        <a:latin typeface="Cambria Math" panose="02040503050406030204" pitchFamily="18" charset="0"/>
                                      </a:rPr>
                                    </m:ctrlPr>
                                  </m:radPr>
                                  <m:deg/>
                                  <m:e>
                                    <m:r>
                                      <a:rPr lang="en-US" altLang="ja-JP" i="1">
                                        <a:latin typeface="Cambria Math" panose="02040503050406030204" pitchFamily="18" charset="0"/>
                                      </a:rPr>
                                      <m:t>2</m:t>
                                    </m:r>
                                  </m:e>
                                </m:rad>
                                <m:sSub>
                                  <m:sSubPr>
                                    <m:ctrlPr>
                                      <a:rPr lang="en-US" altLang="ja-JP" i="1">
                                        <a:latin typeface="Cambria Math" panose="02040503050406030204" pitchFamily="18" charset="0"/>
                                      </a:rPr>
                                    </m:ctrlPr>
                                  </m:sSubPr>
                                  <m:e>
                                    <m:r>
                                      <a:rPr lang="en-US" altLang="ja-JP" i="1">
                                        <a:latin typeface="Cambria Math" panose="02040503050406030204" pitchFamily="18" charset="0"/>
                                      </a:rPr>
                                      <m:t>𝑆</m:t>
                                    </m:r>
                                  </m:e>
                                  <m:sub>
                                    <m:r>
                                      <a:rPr lang="en-US" altLang="ja-JP" i="1">
                                        <a:latin typeface="Cambria Math" panose="02040503050406030204" pitchFamily="18" charset="0"/>
                                      </a:rPr>
                                      <m:t>𝐻𝑉</m:t>
                                    </m:r>
                                  </m:sub>
                                </m:sSub>
                              </m:e>
                            </m:mr>
                          </m:m>
                        </m:e>
                      </m:d>
                      <m:r>
                        <a:rPr lang="en-US" altLang="ja-JP" b="0" i="1" smtClean="0">
                          <a:latin typeface="Cambria Math" panose="02040503050406030204" pitchFamily="18" charset="0"/>
                        </a:rPr>
                        <m:t>  </m:t>
                      </m:r>
                      <m:r>
                        <a:rPr lang="en-US" altLang="ja-JP" b="0" i="1" smtClean="0">
                          <a:latin typeface="Cambria Math" panose="02040503050406030204" pitchFamily="18" charset="0"/>
                          <a:ea typeface="Cambria Math" panose="02040503050406030204" pitchFamily="18" charset="0"/>
                        </a:rPr>
                        <m:t>      </m:t>
                      </m:r>
                      <m:d>
                        <m:dPr>
                          <m:begChr m:val="⟨"/>
                          <m:endChr m:val="⟩"/>
                          <m:ctrlPr>
                            <a:rPr lang="en-US" altLang="ja-JP" b="0" i="1" smtClean="0">
                              <a:latin typeface="Cambria Math" panose="02040503050406030204" pitchFamily="18" charset="0"/>
                              <a:ea typeface="Cambria Math" panose="02040503050406030204" pitchFamily="18" charset="0"/>
                            </a:rPr>
                          </m:ctrlPr>
                        </m:dPr>
                        <m:e>
                          <m:d>
                            <m:dPr>
                              <m:begChr m:val="["/>
                              <m:endChr m:val="]"/>
                              <m:ctrlPr>
                                <a:rPr lang="en-US" altLang="ja-JP" b="0" i="1" smtClean="0">
                                  <a:latin typeface="Cambria Math" panose="02040503050406030204" pitchFamily="18" charset="0"/>
                                  <a:ea typeface="Cambria Math" panose="02040503050406030204" pitchFamily="18" charset="0"/>
                                </a:rPr>
                              </m:ctrlPr>
                            </m:dPr>
                            <m:e>
                              <m:r>
                                <a:rPr lang="en-US" altLang="ja-JP" b="0" i="1" smtClean="0">
                                  <a:latin typeface="Cambria Math" panose="02040503050406030204" pitchFamily="18" charset="0"/>
                                  <a:ea typeface="Cambria Math" panose="02040503050406030204" pitchFamily="18" charset="0"/>
                                </a:rPr>
                                <m:t>𝑇</m:t>
                              </m:r>
                            </m:e>
                          </m:d>
                        </m:e>
                      </m:d>
                      <m:r>
                        <a:rPr lang="en-US" altLang="ja-JP" b="0" i="1" smtClean="0">
                          <a:latin typeface="Cambria Math" panose="02040503050406030204" pitchFamily="18" charset="0"/>
                          <a:ea typeface="Cambria Math" panose="02040503050406030204" pitchFamily="18" charset="0"/>
                        </a:rPr>
                        <m:t>=</m:t>
                      </m:r>
                      <m:f>
                        <m:fPr>
                          <m:ctrlPr>
                            <a:rPr lang="en-US" altLang="ja-JP" b="0" i="1" smtClean="0">
                              <a:latin typeface="Cambria Math" panose="02040503050406030204" pitchFamily="18" charset="0"/>
                              <a:ea typeface="Cambria Math" panose="02040503050406030204" pitchFamily="18" charset="0"/>
                            </a:rPr>
                          </m:ctrlPr>
                        </m:fPr>
                        <m:num>
                          <m:r>
                            <a:rPr lang="en-US" altLang="ja-JP" b="0" i="1" smtClean="0">
                              <a:latin typeface="Cambria Math" panose="02040503050406030204" pitchFamily="18" charset="0"/>
                              <a:ea typeface="Cambria Math" panose="02040503050406030204" pitchFamily="18" charset="0"/>
                            </a:rPr>
                            <m:t>1</m:t>
                          </m:r>
                        </m:num>
                        <m:den>
                          <m:r>
                            <a:rPr lang="en-US" altLang="ja-JP" b="0" i="1" smtClean="0">
                              <a:latin typeface="Cambria Math" panose="02040503050406030204" pitchFamily="18" charset="0"/>
                              <a:ea typeface="Cambria Math" panose="02040503050406030204" pitchFamily="18" charset="0"/>
                            </a:rPr>
                            <m:t>𝑛</m:t>
                          </m:r>
                        </m:den>
                      </m:f>
                      <m:nary>
                        <m:naryPr>
                          <m:chr m:val="∑"/>
                          <m:ctrlPr>
                            <a:rPr lang="en-US" altLang="ja-JP" b="0" i="1" smtClean="0">
                              <a:latin typeface="Cambria Math" panose="02040503050406030204" pitchFamily="18" charset="0"/>
                              <a:ea typeface="Cambria Math" panose="02040503050406030204" pitchFamily="18" charset="0"/>
                            </a:rPr>
                          </m:ctrlPr>
                        </m:naryPr>
                        <m:sub/>
                        <m:sup>
                          <m:r>
                            <a:rPr lang="en-US" altLang="ja-JP" b="0" i="1" smtClean="0">
                              <a:latin typeface="Cambria Math" panose="02040503050406030204" pitchFamily="18" charset="0"/>
                              <a:ea typeface="Cambria Math" panose="02040503050406030204" pitchFamily="18" charset="0"/>
                            </a:rPr>
                            <m:t>𝑛</m:t>
                          </m:r>
                        </m:sup>
                        <m:e>
                          <m:sSubSup>
                            <m:sSubSupPr>
                              <m:ctrlPr>
                                <a:rPr lang="en-US" altLang="ja-JP" b="0" i="1" smtClean="0">
                                  <a:latin typeface="Cambria Math" panose="02040503050406030204" pitchFamily="18" charset="0"/>
                                  <a:ea typeface="Cambria Math" panose="02040503050406030204" pitchFamily="18" charset="0"/>
                                </a:rPr>
                              </m:ctrlPr>
                            </m:sSubSupPr>
                            <m:e>
                              <m:r>
                                <a:rPr lang="en-US" altLang="ja-JP" b="1" i="1" smtClean="0">
                                  <a:latin typeface="Cambria Math" panose="02040503050406030204" pitchFamily="18" charset="0"/>
                                  <a:ea typeface="Cambria Math" panose="02040503050406030204" pitchFamily="18" charset="0"/>
                                </a:rPr>
                                <m:t>𝒌</m:t>
                              </m:r>
                            </m:e>
                            <m:sub>
                              <m:r>
                                <a:rPr lang="en-US" altLang="ja-JP" b="0" i="1" smtClean="0">
                                  <a:latin typeface="Cambria Math" panose="02040503050406030204" pitchFamily="18" charset="0"/>
                                  <a:ea typeface="Cambria Math" panose="02040503050406030204" pitchFamily="18" charset="0"/>
                                </a:rPr>
                                <m:t>𝑃</m:t>
                              </m:r>
                            </m:sub>
                            <m:sup>
                              <m:r>
                                <a:rPr lang="en-US" altLang="ja-JP" b="0" i="1" smtClean="0">
                                  <a:latin typeface="Cambria Math" panose="02040503050406030204" pitchFamily="18" charset="0"/>
                                  <a:ea typeface="Cambria Math" panose="02040503050406030204" pitchFamily="18" charset="0"/>
                                </a:rPr>
                                <m:t>†</m:t>
                              </m:r>
                            </m:sup>
                          </m:sSubSup>
                          <m:sSub>
                            <m:sSubPr>
                              <m:ctrlPr>
                                <a:rPr lang="en-US" altLang="ja-JP" b="0" i="1" smtClean="0">
                                  <a:latin typeface="Cambria Math" panose="02040503050406030204" pitchFamily="18" charset="0"/>
                                  <a:ea typeface="Cambria Math" panose="02040503050406030204" pitchFamily="18" charset="0"/>
                                </a:rPr>
                              </m:ctrlPr>
                            </m:sSubPr>
                            <m:e>
                              <m:r>
                                <a:rPr lang="en-US" altLang="ja-JP" b="1" i="1" smtClean="0">
                                  <a:latin typeface="Cambria Math" panose="02040503050406030204" pitchFamily="18" charset="0"/>
                                  <a:ea typeface="Cambria Math" panose="02040503050406030204" pitchFamily="18" charset="0"/>
                                </a:rPr>
                                <m:t>𝒌</m:t>
                              </m:r>
                            </m:e>
                            <m:sub>
                              <m:r>
                                <a:rPr lang="en-US" altLang="ja-JP" b="0" i="1" smtClean="0">
                                  <a:latin typeface="Cambria Math" panose="02040503050406030204" pitchFamily="18" charset="0"/>
                                  <a:ea typeface="Cambria Math" panose="02040503050406030204" pitchFamily="18" charset="0"/>
                                </a:rPr>
                                <m:t>𝑃</m:t>
                              </m:r>
                            </m:sub>
                          </m:sSub>
                        </m:e>
                      </m:nary>
                    </m:oMath>
                  </m:oMathPara>
                </a14:m>
                <a:endParaRPr lang="ja-JP" altLang="en-US" sz="2000" dirty="0">
                  <a:latin typeface="Arial" panose="020B0604020202020204" pitchFamily="34" charset="0"/>
                  <a:cs typeface="Arial" panose="020B0604020202020204" pitchFamily="34" charset="0"/>
                </a:endParaRPr>
              </a:p>
            </p:txBody>
          </p:sp>
        </mc:Choice>
        <mc:Fallback>
          <p:sp>
            <p:nvSpPr>
              <p:cNvPr id="9" name="テキスト ボックス 8">
                <a:extLst>
                  <a:ext uri="{FF2B5EF4-FFF2-40B4-BE49-F238E27FC236}">
                    <a16:creationId xmlns:a16="http://schemas.microsoft.com/office/drawing/2014/main" id="{7C79C65B-4E6C-4D72-8994-4E92B879E647}"/>
                  </a:ext>
                </a:extLst>
              </p:cNvPr>
              <p:cNvSpPr txBox="1">
                <a:spLocks noRot="1" noChangeAspect="1" noMove="1" noResize="1" noEditPoints="1" noAdjustHandles="1" noChangeArrowheads="1" noChangeShapeType="1" noTextEdit="1"/>
              </p:cNvSpPr>
              <p:nvPr/>
            </p:nvSpPr>
            <p:spPr>
              <a:xfrm>
                <a:off x="56802" y="2076046"/>
                <a:ext cx="6283643" cy="880369"/>
              </a:xfrm>
              <a:prstGeom prst="rect">
                <a:avLst/>
              </a:prstGeom>
              <a:blipFill>
                <a:blip r:embed="rId3"/>
                <a:stretch>
                  <a:fillRect/>
                </a:stretch>
              </a:blipFill>
            </p:spPr>
            <p:txBody>
              <a:bodyPr/>
              <a:lstStyle/>
              <a:p>
                <a:r>
                  <a:rPr lang="ja-JP" altLang="en-US">
                    <a:noFill/>
                  </a:rPr>
                  <a:t> </a:t>
                </a:r>
              </a:p>
            </p:txBody>
          </p:sp>
        </mc:Fallback>
      </mc:AlternateContent>
      <p:sp>
        <p:nvSpPr>
          <p:cNvPr id="10" name="テキスト ボックス 9">
            <a:extLst>
              <a:ext uri="{FF2B5EF4-FFF2-40B4-BE49-F238E27FC236}">
                <a16:creationId xmlns:a16="http://schemas.microsoft.com/office/drawing/2014/main" id="{5A52CEFA-8B16-481C-959D-5E2C83361963}"/>
              </a:ext>
            </a:extLst>
          </p:cNvPr>
          <p:cNvSpPr txBox="1"/>
          <p:nvPr/>
        </p:nvSpPr>
        <p:spPr>
          <a:xfrm>
            <a:off x="4443219" y="2956229"/>
            <a:ext cx="2304432" cy="369332"/>
          </a:xfrm>
          <a:prstGeom prst="rect">
            <a:avLst/>
          </a:prstGeom>
          <a:noFill/>
        </p:spPr>
        <p:txBody>
          <a:bodyPr wrap="square" rtlCol="0">
            <a:spAutoFit/>
          </a:bodyPr>
          <a:lstStyle/>
          <a:p>
            <a:r>
              <a:rPr kumimoji="1" lang="en-US" altLang="ja-JP" dirty="0">
                <a:latin typeface="Arial" panose="020B0604020202020204" pitchFamily="34" charset="0"/>
                <a:cs typeface="Arial" panose="020B0604020202020204" pitchFamily="34" charset="0"/>
              </a:rPr>
              <a:t>Coherency matrix </a:t>
            </a:r>
            <a:endParaRPr kumimoji="1" lang="ja-JP" altLang="en-US" dirty="0">
              <a:latin typeface="Arial" panose="020B0604020202020204" pitchFamily="34" charset="0"/>
              <a:cs typeface="Arial" panose="020B0604020202020204" pitchFamily="34" charset="0"/>
            </a:endParaRPr>
          </a:p>
        </p:txBody>
      </p:sp>
      <p:sp>
        <p:nvSpPr>
          <p:cNvPr id="11" name="テキスト ボックス 10">
            <a:extLst>
              <a:ext uri="{FF2B5EF4-FFF2-40B4-BE49-F238E27FC236}">
                <a16:creationId xmlns:a16="http://schemas.microsoft.com/office/drawing/2014/main" id="{2C9D47D9-E0CD-4173-8B7C-B45F7768714C}"/>
              </a:ext>
            </a:extLst>
          </p:cNvPr>
          <p:cNvSpPr txBox="1"/>
          <p:nvPr/>
        </p:nvSpPr>
        <p:spPr>
          <a:xfrm>
            <a:off x="2304432" y="2956229"/>
            <a:ext cx="2304432" cy="369332"/>
          </a:xfrm>
          <a:prstGeom prst="rect">
            <a:avLst/>
          </a:prstGeom>
          <a:noFill/>
        </p:spPr>
        <p:txBody>
          <a:bodyPr wrap="square" rtlCol="0">
            <a:spAutoFit/>
          </a:bodyPr>
          <a:lstStyle/>
          <a:p>
            <a:r>
              <a:rPr kumimoji="1" lang="en-US" altLang="ja-JP" dirty="0">
                <a:latin typeface="Arial" panose="020B0604020202020204" pitchFamily="34" charset="0"/>
                <a:cs typeface="Arial" panose="020B0604020202020204" pitchFamily="34" charset="0"/>
              </a:rPr>
              <a:t>Scattering vector</a:t>
            </a:r>
            <a:endParaRPr kumimoji="1" lang="ja-JP" altLang="en-US" dirty="0">
              <a:latin typeface="Arial" panose="020B0604020202020204" pitchFamily="34" charset="0"/>
              <a:cs typeface="Arial" panose="020B0604020202020204" pitchFamily="34" charset="0"/>
            </a:endParaRPr>
          </a:p>
        </p:txBody>
      </p:sp>
      <p:sp>
        <p:nvSpPr>
          <p:cNvPr id="12" name="テキスト ボックス 11">
            <a:extLst>
              <a:ext uri="{FF2B5EF4-FFF2-40B4-BE49-F238E27FC236}">
                <a16:creationId xmlns:a16="http://schemas.microsoft.com/office/drawing/2014/main" id="{6CC879CC-156C-45C3-99A2-21F69FD4B321}"/>
              </a:ext>
            </a:extLst>
          </p:cNvPr>
          <p:cNvSpPr txBox="1"/>
          <p:nvPr/>
        </p:nvSpPr>
        <p:spPr>
          <a:xfrm>
            <a:off x="165645" y="3062869"/>
            <a:ext cx="2304432" cy="369332"/>
          </a:xfrm>
          <a:prstGeom prst="rect">
            <a:avLst/>
          </a:prstGeom>
          <a:noFill/>
        </p:spPr>
        <p:txBody>
          <a:bodyPr wrap="square" rtlCol="0">
            <a:spAutoFit/>
          </a:bodyPr>
          <a:lstStyle/>
          <a:p>
            <a:r>
              <a:rPr kumimoji="1" lang="en-US" altLang="ja-JP" dirty="0">
                <a:latin typeface="Arial" panose="020B0604020202020204" pitchFamily="34" charset="0"/>
                <a:cs typeface="Arial" panose="020B0604020202020204" pitchFamily="34" charset="0"/>
              </a:rPr>
              <a:t>Scattering matrix</a:t>
            </a:r>
            <a:endParaRPr kumimoji="1" lang="ja-JP" altLang="en-US" dirty="0">
              <a:latin typeface="Arial" panose="020B0604020202020204" pitchFamily="34" charset="0"/>
              <a:cs typeface="Arial" panose="020B0604020202020204" pitchFamily="34" charset="0"/>
            </a:endParaRPr>
          </a:p>
        </p:txBody>
      </p:sp>
      <p:sp>
        <p:nvSpPr>
          <p:cNvPr id="13" name="矢印: 右 12">
            <a:extLst>
              <a:ext uri="{FF2B5EF4-FFF2-40B4-BE49-F238E27FC236}">
                <a16:creationId xmlns:a16="http://schemas.microsoft.com/office/drawing/2014/main" id="{CA7083E2-95A0-402D-8F59-95E24131246A}"/>
              </a:ext>
            </a:extLst>
          </p:cNvPr>
          <p:cNvSpPr/>
          <p:nvPr/>
        </p:nvSpPr>
        <p:spPr>
          <a:xfrm>
            <a:off x="4019076" y="2263865"/>
            <a:ext cx="367991"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矢印: 右 13">
            <a:extLst>
              <a:ext uri="{FF2B5EF4-FFF2-40B4-BE49-F238E27FC236}">
                <a16:creationId xmlns:a16="http://schemas.microsoft.com/office/drawing/2014/main" id="{869DE1C4-1349-466A-90B2-D342E81AE495}"/>
              </a:ext>
            </a:extLst>
          </p:cNvPr>
          <p:cNvSpPr/>
          <p:nvPr/>
        </p:nvSpPr>
        <p:spPr>
          <a:xfrm>
            <a:off x="1761314" y="2264388"/>
            <a:ext cx="367991"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mc:Choice xmlns:a14="http://schemas.microsoft.com/office/drawing/2010/main" Requires="a14">
          <p:sp>
            <p:nvSpPr>
              <p:cNvPr id="15" name="正方形/長方形 14">
                <a:extLst>
                  <a:ext uri="{FF2B5EF4-FFF2-40B4-BE49-F238E27FC236}">
                    <a16:creationId xmlns:a16="http://schemas.microsoft.com/office/drawing/2014/main" id="{7F3491F6-B3DF-44B4-9F26-BE51A6F166E6}"/>
                  </a:ext>
                </a:extLst>
              </p:cNvPr>
              <p:cNvSpPr/>
              <p:nvPr/>
            </p:nvSpPr>
            <p:spPr>
              <a:xfrm>
                <a:off x="6582006" y="2008690"/>
                <a:ext cx="2635722" cy="140019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eqArr>
                        <m:eqArrPr>
                          <m:ctrlPr>
                            <a:rPr lang="en-US" altLang="ja-JP" i="1" smtClean="0">
                              <a:latin typeface="Cambria Math" panose="02040503050406030204" pitchFamily="18" charset="0"/>
                            </a:rPr>
                          </m:ctrlPr>
                        </m:eqArrPr>
                        <m:e>
                          <m:acc>
                            <m:accPr>
                              <m:chr m:val="̅"/>
                              <m:ctrlPr>
                                <a:rPr lang="en-US" altLang="ja-JP" i="1">
                                  <a:latin typeface="Cambria Math" panose="02040503050406030204" pitchFamily="18" charset="0"/>
                                </a:rPr>
                              </m:ctrlPr>
                            </m:accPr>
                            <m:e>
                              <m:r>
                                <a:rPr lang="ja-JP" altLang="en-US" i="1">
                                  <a:latin typeface="Cambria Math" panose="02040503050406030204" pitchFamily="18" charset="0"/>
                                </a:rPr>
                                <m:t>𝛼</m:t>
                              </m:r>
                            </m:e>
                          </m:acc>
                          <m:r>
                            <a:rPr lang="en-US" altLang="ja-JP" i="1">
                              <a:latin typeface="Cambria Math" panose="02040503050406030204" pitchFamily="18" charset="0"/>
                            </a:rPr>
                            <m:t>=</m:t>
                          </m:r>
                          <m:sSub>
                            <m:sSubPr>
                              <m:ctrlPr>
                                <a:rPr lang="en-US" altLang="ja-JP" i="1">
                                  <a:latin typeface="Cambria Math" panose="02040503050406030204" pitchFamily="18" charset="0"/>
                                </a:rPr>
                              </m:ctrlPr>
                            </m:sSubPr>
                            <m:e>
                              <m:r>
                                <a:rPr lang="en-US" altLang="ja-JP" i="1">
                                  <a:latin typeface="Cambria Math" panose="02040503050406030204" pitchFamily="18" charset="0"/>
                                </a:rPr>
                                <m:t>𝑃</m:t>
                              </m:r>
                            </m:e>
                            <m:sub>
                              <m:r>
                                <a:rPr lang="en-US" altLang="ja-JP" i="1">
                                  <a:latin typeface="Cambria Math" panose="02040503050406030204" pitchFamily="18" charset="0"/>
                                </a:rPr>
                                <m:t>1</m:t>
                              </m:r>
                            </m:sub>
                          </m:sSub>
                          <m:sSub>
                            <m:sSubPr>
                              <m:ctrlPr>
                                <a:rPr lang="en-US" altLang="ja-JP" i="1">
                                  <a:latin typeface="Cambria Math" panose="02040503050406030204" pitchFamily="18" charset="0"/>
                                </a:rPr>
                              </m:ctrlPr>
                            </m:sSubPr>
                            <m:e>
                              <m:r>
                                <a:rPr lang="ja-JP" altLang="en-US" i="1">
                                  <a:latin typeface="Cambria Math" panose="02040503050406030204" pitchFamily="18" charset="0"/>
                                </a:rPr>
                                <m:t>𝛼</m:t>
                              </m:r>
                            </m:e>
                            <m:sub>
                              <m:r>
                                <a:rPr lang="en-US" altLang="ja-JP" i="1">
                                  <a:latin typeface="Cambria Math" panose="02040503050406030204" pitchFamily="18" charset="0"/>
                                </a:rPr>
                                <m:t>1</m:t>
                              </m:r>
                            </m:sub>
                          </m:sSub>
                          <m:r>
                            <a:rPr lang="en-US" altLang="ja-JP" i="1">
                              <a:latin typeface="Cambria Math" panose="02040503050406030204" pitchFamily="18" charset="0"/>
                            </a:rPr>
                            <m:t>+</m:t>
                          </m:r>
                          <m:sSub>
                            <m:sSubPr>
                              <m:ctrlPr>
                                <a:rPr lang="en-US" altLang="ja-JP" i="1">
                                  <a:latin typeface="Cambria Math" panose="02040503050406030204" pitchFamily="18" charset="0"/>
                                </a:rPr>
                              </m:ctrlPr>
                            </m:sSubPr>
                            <m:e>
                              <m:r>
                                <a:rPr lang="en-US" altLang="ja-JP" i="1">
                                  <a:latin typeface="Cambria Math" panose="02040503050406030204" pitchFamily="18" charset="0"/>
                                </a:rPr>
                                <m:t>𝑃</m:t>
                              </m:r>
                            </m:e>
                            <m:sub>
                              <m:r>
                                <a:rPr lang="en-US" altLang="ja-JP" i="1">
                                  <a:latin typeface="Cambria Math" panose="02040503050406030204" pitchFamily="18" charset="0"/>
                                </a:rPr>
                                <m:t>2</m:t>
                              </m:r>
                            </m:sub>
                          </m:sSub>
                          <m:sSub>
                            <m:sSubPr>
                              <m:ctrlPr>
                                <a:rPr lang="en-US" altLang="ja-JP" i="1">
                                  <a:latin typeface="Cambria Math" panose="02040503050406030204" pitchFamily="18" charset="0"/>
                                </a:rPr>
                              </m:ctrlPr>
                            </m:sSubPr>
                            <m:e>
                              <m:r>
                                <a:rPr lang="ja-JP" altLang="en-US" i="1">
                                  <a:latin typeface="Cambria Math" panose="02040503050406030204" pitchFamily="18" charset="0"/>
                                </a:rPr>
                                <m:t>𝛼</m:t>
                              </m:r>
                            </m:e>
                            <m:sub>
                              <m:r>
                                <a:rPr lang="en-US" altLang="ja-JP" i="1">
                                  <a:latin typeface="Cambria Math" panose="02040503050406030204" pitchFamily="18" charset="0"/>
                                </a:rPr>
                                <m:t>2</m:t>
                              </m:r>
                            </m:sub>
                          </m:sSub>
                          <m:r>
                            <a:rPr lang="en-US" altLang="ja-JP" i="1">
                              <a:latin typeface="Cambria Math" panose="02040503050406030204" pitchFamily="18" charset="0"/>
                            </a:rPr>
                            <m:t>+</m:t>
                          </m:r>
                          <m:sSub>
                            <m:sSubPr>
                              <m:ctrlPr>
                                <a:rPr lang="en-US" altLang="ja-JP" i="1">
                                  <a:latin typeface="Cambria Math" panose="02040503050406030204" pitchFamily="18" charset="0"/>
                                </a:rPr>
                              </m:ctrlPr>
                            </m:sSubPr>
                            <m:e>
                              <m:r>
                                <a:rPr lang="en-US" altLang="ja-JP" i="1">
                                  <a:latin typeface="Cambria Math" panose="02040503050406030204" pitchFamily="18" charset="0"/>
                                </a:rPr>
                                <m:t>𝑃</m:t>
                              </m:r>
                            </m:e>
                            <m:sub>
                              <m:r>
                                <a:rPr lang="en-US" altLang="ja-JP" i="1">
                                  <a:latin typeface="Cambria Math" panose="02040503050406030204" pitchFamily="18" charset="0"/>
                                </a:rPr>
                                <m:t>3</m:t>
                              </m:r>
                            </m:sub>
                          </m:sSub>
                          <m:sSub>
                            <m:sSubPr>
                              <m:ctrlPr>
                                <a:rPr lang="en-US" altLang="ja-JP" i="1">
                                  <a:latin typeface="Cambria Math" panose="02040503050406030204" pitchFamily="18" charset="0"/>
                                </a:rPr>
                              </m:ctrlPr>
                            </m:sSubPr>
                            <m:e>
                              <m:r>
                                <a:rPr lang="ja-JP" altLang="en-US" i="1">
                                  <a:latin typeface="Cambria Math" panose="02040503050406030204" pitchFamily="18" charset="0"/>
                                </a:rPr>
                                <m:t>𝛼</m:t>
                              </m:r>
                            </m:e>
                            <m:sub>
                              <m:r>
                                <a:rPr lang="en-US" altLang="ja-JP" i="1">
                                  <a:latin typeface="Cambria Math" panose="02040503050406030204" pitchFamily="18" charset="0"/>
                                </a:rPr>
                                <m:t>3</m:t>
                              </m:r>
                            </m:sub>
                          </m:sSub>
                        </m:e>
                        <m:e>
                          <m:r>
                            <a:rPr lang="en-US" altLang="ja-JP" i="1">
                              <a:latin typeface="Cambria Math" panose="02040503050406030204" pitchFamily="18" charset="0"/>
                            </a:rPr>
                            <m:t>𝐻</m:t>
                          </m:r>
                          <m:r>
                            <a:rPr lang="en-US" altLang="ja-JP" i="1">
                              <a:latin typeface="Cambria Math" panose="02040503050406030204" pitchFamily="18" charset="0"/>
                            </a:rPr>
                            <m:t>=</m:t>
                          </m:r>
                          <m:nary>
                            <m:naryPr>
                              <m:chr m:val="∑"/>
                              <m:ctrlPr>
                                <a:rPr lang="en-US" altLang="ja-JP" i="1">
                                  <a:latin typeface="Cambria Math" panose="02040503050406030204" pitchFamily="18" charset="0"/>
                                </a:rPr>
                              </m:ctrlPr>
                            </m:naryPr>
                            <m:sub>
                              <m:r>
                                <m:rPr>
                                  <m:brk m:alnAt="23"/>
                                </m:rPr>
                                <a:rPr lang="en-US" altLang="ja-JP" i="1">
                                  <a:latin typeface="Cambria Math" panose="02040503050406030204" pitchFamily="18" charset="0"/>
                                </a:rPr>
                                <m:t>𝑘</m:t>
                              </m:r>
                              <m:r>
                                <a:rPr lang="en-US" altLang="ja-JP" i="1">
                                  <a:latin typeface="Cambria Math" panose="02040503050406030204" pitchFamily="18" charset="0"/>
                                </a:rPr>
                                <m:t>=1</m:t>
                              </m:r>
                            </m:sub>
                            <m:sup>
                              <m:r>
                                <a:rPr lang="en-US" altLang="ja-JP" i="1">
                                  <a:latin typeface="Cambria Math" panose="02040503050406030204" pitchFamily="18" charset="0"/>
                                </a:rPr>
                                <m:t>3</m:t>
                              </m:r>
                            </m:sup>
                            <m:e>
                              <m:sSub>
                                <m:sSubPr>
                                  <m:ctrlPr>
                                    <a:rPr lang="en-US" altLang="ja-JP" i="1">
                                      <a:latin typeface="Cambria Math" panose="02040503050406030204" pitchFamily="18" charset="0"/>
                                    </a:rPr>
                                  </m:ctrlPr>
                                </m:sSubPr>
                                <m:e>
                                  <m:r>
                                    <a:rPr lang="en-US" altLang="ja-JP" i="1">
                                      <a:latin typeface="Cambria Math" panose="02040503050406030204" pitchFamily="18" charset="0"/>
                                    </a:rPr>
                                    <m:t>𝑃</m:t>
                                  </m:r>
                                </m:e>
                                <m:sub>
                                  <m:r>
                                    <a:rPr lang="en-US" altLang="ja-JP" i="1">
                                      <a:latin typeface="Cambria Math" panose="02040503050406030204" pitchFamily="18" charset="0"/>
                                    </a:rPr>
                                    <m:t>𝑘</m:t>
                                  </m:r>
                                </m:sub>
                              </m:sSub>
                              <m:func>
                                <m:funcPr>
                                  <m:ctrlPr>
                                    <a:rPr lang="en-US" altLang="ja-JP" i="1">
                                      <a:latin typeface="Cambria Math" panose="02040503050406030204" pitchFamily="18" charset="0"/>
                                    </a:rPr>
                                  </m:ctrlPr>
                                </m:funcPr>
                                <m:fName>
                                  <m:sSub>
                                    <m:sSubPr>
                                      <m:ctrlPr>
                                        <a:rPr lang="en-US" altLang="ja-JP" i="1">
                                          <a:latin typeface="Cambria Math" panose="02040503050406030204" pitchFamily="18" charset="0"/>
                                        </a:rPr>
                                      </m:ctrlPr>
                                    </m:sSubPr>
                                    <m:e>
                                      <m:r>
                                        <m:rPr>
                                          <m:sty m:val="p"/>
                                        </m:rPr>
                                        <a:rPr lang="en-US" altLang="ja-JP">
                                          <a:latin typeface="Cambria Math" panose="02040503050406030204" pitchFamily="18" charset="0"/>
                                        </a:rPr>
                                        <m:t>log</m:t>
                                      </m:r>
                                    </m:e>
                                    <m:sub>
                                      <m:r>
                                        <a:rPr lang="en-US" altLang="ja-JP" i="1">
                                          <a:latin typeface="Cambria Math" panose="02040503050406030204" pitchFamily="18" charset="0"/>
                                        </a:rPr>
                                        <m:t>3</m:t>
                                      </m:r>
                                    </m:sub>
                                  </m:sSub>
                                </m:fName>
                                <m:e>
                                  <m:sSub>
                                    <m:sSubPr>
                                      <m:ctrlPr>
                                        <a:rPr lang="en-US" altLang="ja-JP" i="1">
                                          <a:latin typeface="Cambria Math" panose="02040503050406030204" pitchFamily="18" charset="0"/>
                                        </a:rPr>
                                      </m:ctrlPr>
                                    </m:sSubPr>
                                    <m:e>
                                      <m:r>
                                        <a:rPr lang="en-US" altLang="ja-JP" i="1">
                                          <a:latin typeface="Cambria Math" panose="02040503050406030204" pitchFamily="18" charset="0"/>
                                        </a:rPr>
                                        <m:t>𝑃</m:t>
                                      </m:r>
                                    </m:e>
                                    <m:sub>
                                      <m:r>
                                        <a:rPr lang="en-US" altLang="ja-JP" i="1">
                                          <a:latin typeface="Cambria Math" panose="02040503050406030204" pitchFamily="18" charset="0"/>
                                        </a:rPr>
                                        <m:t>𝑘</m:t>
                                      </m:r>
                                    </m:sub>
                                  </m:sSub>
                                </m:e>
                              </m:func>
                            </m:e>
                          </m:nary>
                        </m:e>
                        <m:e/>
                      </m:eqArr>
                    </m:oMath>
                  </m:oMathPara>
                </a14:m>
                <a:endParaRPr lang="ja-JP" altLang="en-US" dirty="0"/>
              </a:p>
            </p:txBody>
          </p:sp>
        </mc:Choice>
        <mc:Fallback>
          <p:sp>
            <p:nvSpPr>
              <p:cNvPr id="15" name="正方形/長方形 14">
                <a:extLst>
                  <a:ext uri="{FF2B5EF4-FFF2-40B4-BE49-F238E27FC236}">
                    <a16:creationId xmlns:a16="http://schemas.microsoft.com/office/drawing/2014/main" id="{7F3491F6-B3DF-44B4-9F26-BE51A6F166E6}"/>
                  </a:ext>
                </a:extLst>
              </p:cNvPr>
              <p:cNvSpPr>
                <a:spLocks noRot="1" noChangeAspect="1" noMove="1" noResize="1" noEditPoints="1" noAdjustHandles="1" noChangeArrowheads="1" noChangeShapeType="1" noTextEdit="1"/>
              </p:cNvSpPr>
              <p:nvPr/>
            </p:nvSpPr>
            <p:spPr>
              <a:xfrm>
                <a:off x="6582006" y="2008690"/>
                <a:ext cx="2635722" cy="1400192"/>
              </a:xfrm>
              <a:prstGeom prst="rect">
                <a:avLst/>
              </a:prstGeom>
              <a:blipFill>
                <a:blip r:embed="rId4"/>
                <a:stretch>
                  <a:fillRect/>
                </a:stretch>
              </a:blipFill>
            </p:spPr>
            <p:txBody>
              <a:bodyPr/>
              <a:lstStyle/>
              <a:p>
                <a:r>
                  <a:rPr lang="ja-JP" altLang="en-US">
                    <a:noFill/>
                  </a:rPr>
                  <a:t> </a:t>
                </a:r>
              </a:p>
            </p:txBody>
          </p:sp>
        </mc:Fallback>
      </mc:AlternateContent>
      <p:sp>
        <p:nvSpPr>
          <p:cNvPr id="16" name="矢印: 右 15">
            <a:extLst>
              <a:ext uri="{FF2B5EF4-FFF2-40B4-BE49-F238E27FC236}">
                <a16:creationId xmlns:a16="http://schemas.microsoft.com/office/drawing/2014/main" id="{3FE30F36-C314-48CB-BB06-8FAFCE06E8D6}"/>
              </a:ext>
            </a:extLst>
          </p:cNvPr>
          <p:cNvSpPr/>
          <p:nvPr/>
        </p:nvSpPr>
        <p:spPr>
          <a:xfrm>
            <a:off x="6333640" y="2263865"/>
            <a:ext cx="367991"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テキスト ボックス 16">
            <a:extLst>
              <a:ext uri="{FF2B5EF4-FFF2-40B4-BE49-F238E27FC236}">
                <a16:creationId xmlns:a16="http://schemas.microsoft.com/office/drawing/2014/main" id="{2CC76E60-084F-47BB-B116-2928FBC202F4}"/>
              </a:ext>
            </a:extLst>
          </p:cNvPr>
          <p:cNvSpPr txBox="1"/>
          <p:nvPr/>
        </p:nvSpPr>
        <p:spPr>
          <a:xfrm>
            <a:off x="6701631" y="3081211"/>
            <a:ext cx="2304432" cy="369332"/>
          </a:xfrm>
          <a:prstGeom prst="rect">
            <a:avLst/>
          </a:prstGeom>
          <a:noFill/>
        </p:spPr>
        <p:txBody>
          <a:bodyPr wrap="square" rtlCol="0">
            <a:spAutoFit/>
          </a:bodyPr>
          <a:lstStyle/>
          <a:p>
            <a:r>
              <a:rPr kumimoji="1" lang="en-US" altLang="ja-JP" dirty="0">
                <a:latin typeface="Arial" panose="020B0604020202020204" pitchFamily="34" charset="0"/>
                <a:cs typeface="Arial" panose="020B0604020202020204" pitchFamily="34" charset="0"/>
              </a:rPr>
              <a:t>Angle </a:t>
            </a:r>
            <a:r>
              <a:rPr kumimoji="1" lang="en-US" altLang="ja-JP" i="1" dirty="0">
                <a:latin typeface="Cambria Math" panose="02040503050406030204" pitchFamily="18" charset="0"/>
                <a:ea typeface="Cambria Math" panose="02040503050406030204" pitchFamily="18" charset="0"/>
                <a:cs typeface="Arial" panose="020B0604020202020204" pitchFamily="34" charset="0"/>
              </a:rPr>
              <a:t>α</a:t>
            </a:r>
            <a:r>
              <a:rPr kumimoji="1" lang="en-US" altLang="ja-JP" dirty="0">
                <a:latin typeface="Arial" panose="020B0604020202020204" pitchFamily="34" charset="0"/>
                <a:cs typeface="Arial" panose="020B0604020202020204" pitchFamily="34" charset="0"/>
              </a:rPr>
              <a:t>, Entropy</a:t>
            </a:r>
            <a:r>
              <a:rPr kumimoji="1" lang="en-US" altLang="ja-JP" i="1" dirty="0">
                <a:latin typeface="Arial" panose="020B0604020202020204" pitchFamily="34" charset="0"/>
                <a:cs typeface="Arial" panose="020B0604020202020204" pitchFamily="34" charset="0"/>
              </a:rPr>
              <a:t> </a:t>
            </a:r>
            <a:r>
              <a:rPr kumimoji="1" lang="en-US" altLang="ja-JP" i="1" dirty="0">
                <a:latin typeface="Cambria Math" panose="02040503050406030204" pitchFamily="18" charset="0"/>
                <a:ea typeface="Cambria Math" panose="02040503050406030204" pitchFamily="18" charset="0"/>
                <a:cs typeface="Arial" panose="020B0604020202020204" pitchFamily="34" charset="0"/>
              </a:rPr>
              <a:t>H</a:t>
            </a:r>
            <a:endParaRPr kumimoji="1" lang="ja-JP" altLang="en-US" i="1" dirty="0">
              <a:latin typeface="Cambria Math" panose="02040503050406030204" pitchFamily="18" charset="0"/>
              <a:cs typeface="Arial" panose="020B0604020202020204" pitchFamily="34" charset="0"/>
            </a:endParaRPr>
          </a:p>
        </p:txBody>
      </p:sp>
      <mc:AlternateContent xmlns:mc="http://schemas.openxmlformats.org/markup-compatibility/2006">
        <mc:Choice xmlns:a14="http://schemas.microsoft.com/office/drawing/2010/main" Requires="a14">
          <p:sp>
            <p:nvSpPr>
              <p:cNvPr id="18" name="テキスト ボックス 17">
                <a:extLst>
                  <a:ext uri="{FF2B5EF4-FFF2-40B4-BE49-F238E27FC236}">
                    <a16:creationId xmlns:a16="http://schemas.microsoft.com/office/drawing/2014/main" id="{0B05C909-00CD-45BA-9993-4314361E2673}"/>
                  </a:ext>
                </a:extLst>
              </p:cNvPr>
              <p:cNvSpPr txBox="1"/>
              <p:nvPr/>
            </p:nvSpPr>
            <p:spPr>
              <a:xfrm>
                <a:off x="1152216" y="3969240"/>
                <a:ext cx="7213064" cy="9782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000" b="1" i="1" smtClean="0">
                          <a:latin typeface="Cambria Math" panose="02040503050406030204" pitchFamily="18" charset="0"/>
                        </a:rPr>
                        <m:t>𝑺</m:t>
                      </m:r>
                      <m:r>
                        <a:rPr lang="en-US" altLang="ja-JP" sz="2000" b="0" i="1" smtClean="0">
                          <a:latin typeface="Cambria Math" panose="02040503050406030204" pitchFamily="18" charset="0"/>
                        </a:rPr>
                        <m:t>=</m:t>
                      </m:r>
                      <m:d>
                        <m:dPr>
                          <m:begChr m:val="["/>
                          <m:endChr m:val="]"/>
                          <m:ctrlPr>
                            <a:rPr lang="en-US" altLang="ja-JP" sz="2000" i="1" smtClean="0">
                              <a:latin typeface="Cambria Math" panose="02040503050406030204" pitchFamily="18" charset="0"/>
                            </a:rPr>
                          </m:ctrlPr>
                        </m:dPr>
                        <m:e>
                          <m:m>
                            <m:mPr>
                              <m:mcs>
                                <m:mc>
                                  <m:mcPr>
                                    <m:count m:val="2"/>
                                    <m:mcJc m:val="center"/>
                                  </m:mcPr>
                                </m:mc>
                              </m:mcs>
                              <m:ctrlPr>
                                <a:rPr lang="en-US" altLang="ja-JP" sz="2000" i="1">
                                  <a:latin typeface="Cambria Math" panose="02040503050406030204" pitchFamily="18" charset="0"/>
                                </a:rPr>
                              </m:ctrlPr>
                            </m:mPr>
                            <m:mr>
                              <m:e>
                                <m:sSub>
                                  <m:sSubPr>
                                    <m:ctrlPr>
                                      <a:rPr lang="en-US" altLang="ja-JP" sz="2000" i="1">
                                        <a:latin typeface="Cambria Math" panose="02040503050406030204" pitchFamily="18" charset="0"/>
                                      </a:rPr>
                                    </m:ctrlPr>
                                  </m:sSubPr>
                                  <m:e>
                                    <m:r>
                                      <m:rPr>
                                        <m:brk m:alnAt="7"/>
                                      </m:rPr>
                                      <a:rPr lang="en-US" altLang="ja-JP" sz="2000" i="1">
                                        <a:latin typeface="Cambria Math" panose="02040503050406030204" pitchFamily="18" charset="0"/>
                                      </a:rPr>
                                      <m:t>𝑆</m:t>
                                    </m:r>
                                  </m:e>
                                  <m:sub>
                                    <m:r>
                                      <m:rPr>
                                        <m:brk m:alnAt="7"/>
                                      </m:rPr>
                                      <a:rPr lang="en-US" altLang="ja-JP" sz="2000" i="1">
                                        <a:latin typeface="Cambria Math" panose="02040503050406030204" pitchFamily="18" charset="0"/>
                                      </a:rPr>
                                      <m:t>𝐻</m:t>
                                    </m:r>
                                    <m:r>
                                      <a:rPr lang="en-US" altLang="ja-JP" sz="2000" i="1">
                                        <a:latin typeface="Cambria Math" panose="02040503050406030204" pitchFamily="18" charset="0"/>
                                      </a:rPr>
                                      <m:t>𝐻</m:t>
                                    </m:r>
                                  </m:sub>
                                </m:sSub>
                              </m:e>
                              <m:e>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𝑆</m:t>
                                    </m:r>
                                  </m:e>
                                  <m:sub>
                                    <m:r>
                                      <a:rPr lang="en-US" altLang="ja-JP" sz="2000" i="1">
                                        <a:latin typeface="Cambria Math" panose="02040503050406030204" pitchFamily="18" charset="0"/>
                                      </a:rPr>
                                      <m:t>𝐻𝑉</m:t>
                                    </m:r>
                                  </m:sub>
                                </m:sSub>
                              </m:e>
                            </m:mr>
                            <m:mr>
                              <m:e>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𝑆</m:t>
                                    </m:r>
                                  </m:e>
                                  <m:sub>
                                    <m:r>
                                      <a:rPr lang="en-US" altLang="ja-JP" sz="2000" i="1">
                                        <a:latin typeface="Cambria Math" panose="02040503050406030204" pitchFamily="18" charset="0"/>
                                      </a:rPr>
                                      <m:t>𝑉𝐻</m:t>
                                    </m:r>
                                  </m:sub>
                                </m:sSub>
                              </m:e>
                              <m:e>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𝑆</m:t>
                                    </m:r>
                                  </m:e>
                                  <m:sub>
                                    <m:r>
                                      <a:rPr lang="en-US" altLang="ja-JP" sz="2000" i="1">
                                        <a:latin typeface="Cambria Math" panose="02040503050406030204" pitchFamily="18" charset="0"/>
                                      </a:rPr>
                                      <m:t>𝑉𝑉</m:t>
                                    </m:r>
                                  </m:sub>
                                </m:sSub>
                              </m:e>
                            </m:mr>
                          </m:m>
                        </m:e>
                      </m:d>
                      <m:r>
                        <a:rPr lang="en-US" altLang="ja-JP" sz="2000" b="0" i="1" smtClean="0">
                          <a:latin typeface="Cambria Math" panose="02040503050406030204" pitchFamily="18" charset="0"/>
                        </a:rPr>
                        <m:t> </m:t>
                      </m:r>
                      <m:r>
                        <a:rPr lang="en-US" altLang="ja-JP" sz="2000" b="0" i="1" smtClean="0">
                          <a:latin typeface="Cambria Math" panose="02040503050406030204" pitchFamily="18" charset="0"/>
                          <a:ea typeface="Cambria Math" panose="02040503050406030204" pitchFamily="18" charset="0"/>
                        </a:rPr>
                        <m:t>         </m:t>
                      </m:r>
                      <m:sSub>
                        <m:sSubPr>
                          <m:ctrlPr>
                            <a:rPr lang="en-US" altLang="ja-JP" sz="2000" b="0" i="1" smtClean="0">
                              <a:latin typeface="Cambria Math" panose="02040503050406030204" pitchFamily="18" charset="0"/>
                            </a:rPr>
                          </m:ctrlPr>
                        </m:sSubPr>
                        <m:e>
                          <m:r>
                            <a:rPr lang="en-US" altLang="ja-JP" sz="2000" b="1" i="1" smtClean="0">
                              <a:latin typeface="Cambria Math" panose="02040503050406030204" pitchFamily="18" charset="0"/>
                            </a:rPr>
                            <m:t>𝒌</m:t>
                          </m:r>
                        </m:e>
                        <m:sub>
                          <m:r>
                            <a:rPr lang="en-US" altLang="ja-JP" sz="2000" b="0" i="1" smtClean="0">
                              <a:latin typeface="Cambria Math" panose="02040503050406030204" pitchFamily="18" charset="0"/>
                            </a:rPr>
                            <m:t>𝐻𝑉</m:t>
                          </m:r>
                        </m:sub>
                      </m:sSub>
                      <m:r>
                        <a:rPr lang="en-US" altLang="ja-JP" sz="2000" b="0" i="1" smtClean="0">
                          <a:latin typeface="Cambria Math" panose="02040503050406030204" pitchFamily="18" charset="0"/>
                        </a:rPr>
                        <m:t>=</m:t>
                      </m:r>
                      <m:d>
                        <m:dPr>
                          <m:begChr m:val="["/>
                          <m:endChr m:val="]"/>
                          <m:ctrlPr>
                            <a:rPr lang="en-US" altLang="ja-JP" sz="2000" b="0" i="1" smtClean="0">
                              <a:latin typeface="Cambria Math" panose="02040503050406030204" pitchFamily="18" charset="0"/>
                            </a:rPr>
                          </m:ctrlPr>
                        </m:dPr>
                        <m:e>
                          <m:m>
                            <m:mPr>
                              <m:mcs>
                                <m:mc>
                                  <m:mcPr>
                                    <m:count m:val="1"/>
                                    <m:mcJc m:val="center"/>
                                  </m:mcPr>
                                </m:mc>
                              </m:mcs>
                              <m:ctrlPr>
                                <a:rPr lang="en-US" altLang="ja-JP" sz="2000" b="0" i="1" smtClean="0">
                                  <a:latin typeface="Cambria Math" panose="02040503050406030204" pitchFamily="18" charset="0"/>
                                </a:rPr>
                              </m:ctrlPr>
                            </m:mPr>
                            <m:mr>
                              <m:e>
                                <m:sSub>
                                  <m:sSubPr>
                                    <m:ctrlPr>
                                      <a:rPr lang="en-US" altLang="ja-JP" sz="2000" b="0" i="1" smtClean="0">
                                        <a:latin typeface="Cambria Math" panose="02040503050406030204" pitchFamily="18" charset="0"/>
                                      </a:rPr>
                                    </m:ctrlPr>
                                  </m:sSubPr>
                                  <m:e>
                                    <m:r>
                                      <m:rPr>
                                        <m:brk m:alnAt="7"/>
                                      </m:rPr>
                                      <a:rPr lang="en-US" altLang="ja-JP" sz="2000" b="0" i="1" smtClean="0">
                                        <a:latin typeface="Cambria Math" panose="02040503050406030204" pitchFamily="18" charset="0"/>
                                      </a:rPr>
                                      <m:t>𝑆</m:t>
                                    </m:r>
                                  </m:e>
                                  <m:sub>
                                    <m:r>
                                      <m:rPr>
                                        <m:brk m:alnAt="7"/>
                                      </m:rPr>
                                      <a:rPr lang="en-US" altLang="ja-JP" sz="2000" b="0" i="1" smtClean="0">
                                        <a:latin typeface="Cambria Math" panose="02040503050406030204" pitchFamily="18" charset="0"/>
                                      </a:rPr>
                                      <m:t>𝐻</m:t>
                                    </m:r>
                                    <m:r>
                                      <a:rPr lang="en-US" altLang="ja-JP" sz="2000" b="0" i="1" smtClean="0">
                                        <a:latin typeface="Cambria Math" panose="02040503050406030204" pitchFamily="18" charset="0"/>
                                      </a:rPr>
                                      <m:t>𝐻</m:t>
                                    </m:r>
                                  </m:sub>
                                </m:sSub>
                              </m:e>
                            </m:mr>
                            <m:mr>
                              <m:e>
                                <m:rad>
                                  <m:radPr>
                                    <m:degHide m:val="on"/>
                                    <m:ctrlPr>
                                      <a:rPr lang="en-US" altLang="ja-JP" sz="2000" b="0" i="1" smtClean="0">
                                        <a:latin typeface="Cambria Math" panose="02040503050406030204" pitchFamily="18" charset="0"/>
                                      </a:rPr>
                                    </m:ctrlPr>
                                  </m:radPr>
                                  <m:deg/>
                                  <m:e>
                                    <m:r>
                                      <a:rPr lang="en-US" altLang="ja-JP" sz="2000" b="0" i="1" smtClean="0">
                                        <a:latin typeface="Cambria Math" panose="02040503050406030204" pitchFamily="18" charset="0"/>
                                      </a:rPr>
                                      <m:t>2</m:t>
                                    </m:r>
                                  </m:e>
                                </m:rad>
                                <m:sSub>
                                  <m:sSubPr>
                                    <m:ctrlPr>
                                      <a:rPr lang="en-US" altLang="ja-JP" sz="2000" b="0" i="1" smtClean="0">
                                        <a:latin typeface="Cambria Math" panose="02040503050406030204" pitchFamily="18" charset="0"/>
                                      </a:rPr>
                                    </m:ctrlPr>
                                  </m:sSubPr>
                                  <m:e>
                                    <m:r>
                                      <a:rPr lang="en-US" altLang="ja-JP" sz="2000" b="0" i="1" smtClean="0">
                                        <a:latin typeface="Cambria Math" panose="02040503050406030204" pitchFamily="18" charset="0"/>
                                      </a:rPr>
                                      <m:t>𝑆</m:t>
                                    </m:r>
                                  </m:e>
                                  <m:sub>
                                    <m:r>
                                      <a:rPr lang="en-US" altLang="ja-JP" sz="2000" b="0" i="1" smtClean="0">
                                        <a:latin typeface="Cambria Math" panose="02040503050406030204" pitchFamily="18" charset="0"/>
                                      </a:rPr>
                                      <m:t>𝐻𝑉</m:t>
                                    </m:r>
                                  </m:sub>
                                </m:sSub>
                              </m:e>
                            </m:mr>
                            <m:mr>
                              <m:e>
                                <m:sSub>
                                  <m:sSubPr>
                                    <m:ctrlPr>
                                      <a:rPr lang="en-US" altLang="ja-JP" sz="2000" b="0" i="1" smtClean="0">
                                        <a:latin typeface="Cambria Math" panose="02040503050406030204" pitchFamily="18" charset="0"/>
                                      </a:rPr>
                                    </m:ctrlPr>
                                  </m:sSubPr>
                                  <m:e>
                                    <m:r>
                                      <a:rPr lang="en-US" altLang="ja-JP" sz="2000" b="0" i="1" smtClean="0">
                                        <a:latin typeface="Cambria Math" panose="02040503050406030204" pitchFamily="18" charset="0"/>
                                      </a:rPr>
                                      <m:t>𝑆</m:t>
                                    </m:r>
                                  </m:e>
                                  <m:sub>
                                    <m:r>
                                      <a:rPr lang="en-US" altLang="ja-JP" sz="2000" b="0" i="1" smtClean="0">
                                        <a:latin typeface="Cambria Math" panose="02040503050406030204" pitchFamily="18" charset="0"/>
                                      </a:rPr>
                                      <m:t>𝑉𝑉</m:t>
                                    </m:r>
                                  </m:sub>
                                </m:sSub>
                              </m:e>
                            </m:mr>
                          </m:m>
                        </m:e>
                      </m:d>
                      <m:r>
                        <a:rPr lang="en-US" altLang="ja-JP" sz="2000" b="0" i="1" smtClean="0">
                          <a:latin typeface="Cambria Math" panose="02040503050406030204" pitchFamily="18" charset="0"/>
                        </a:rPr>
                        <m:t>  </m:t>
                      </m:r>
                      <m:r>
                        <a:rPr lang="en-US" altLang="ja-JP" sz="2000" b="0" i="1" smtClean="0">
                          <a:latin typeface="Cambria Math" panose="02040503050406030204" pitchFamily="18" charset="0"/>
                          <a:ea typeface="Cambria Math" panose="02040503050406030204" pitchFamily="18" charset="0"/>
                        </a:rPr>
                        <m:t>           </m:t>
                      </m:r>
                      <m:d>
                        <m:dPr>
                          <m:begChr m:val="⟨"/>
                          <m:endChr m:val="⟩"/>
                          <m:ctrlPr>
                            <a:rPr lang="en-US" altLang="ja-JP" sz="2000" b="0" i="1" smtClean="0">
                              <a:latin typeface="Cambria Math" panose="02040503050406030204" pitchFamily="18" charset="0"/>
                              <a:ea typeface="Cambria Math" panose="02040503050406030204" pitchFamily="18" charset="0"/>
                            </a:rPr>
                          </m:ctrlPr>
                        </m:dPr>
                        <m:e>
                          <m:d>
                            <m:dPr>
                              <m:begChr m:val="["/>
                              <m:endChr m:val="]"/>
                              <m:ctrlPr>
                                <a:rPr lang="en-US" altLang="ja-JP" sz="2000" b="0" i="1" smtClean="0">
                                  <a:latin typeface="Cambria Math" panose="02040503050406030204" pitchFamily="18" charset="0"/>
                                  <a:ea typeface="Cambria Math" panose="02040503050406030204" pitchFamily="18" charset="0"/>
                                </a:rPr>
                              </m:ctrlPr>
                            </m:dPr>
                            <m:e>
                              <m:r>
                                <a:rPr lang="en-US" altLang="ja-JP" sz="2000" b="0" i="1" smtClean="0">
                                  <a:latin typeface="Cambria Math" panose="02040503050406030204" pitchFamily="18" charset="0"/>
                                  <a:ea typeface="Cambria Math" panose="02040503050406030204" pitchFamily="18" charset="0"/>
                                </a:rPr>
                                <m:t>𝐶</m:t>
                              </m:r>
                            </m:e>
                          </m:d>
                        </m:e>
                      </m:d>
                      <m:r>
                        <a:rPr lang="en-US" altLang="ja-JP" sz="2000" b="0" i="1" smtClean="0">
                          <a:latin typeface="Cambria Math" panose="02040503050406030204" pitchFamily="18" charset="0"/>
                          <a:ea typeface="Cambria Math" panose="02040503050406030204" pitchFamily="18" charset="0"/>
                        </a:rPr>
                        <m:t>=</m:t>
                      </m:r>
                      <m:f>
                        <m:fPr>
                          <m:ctrlPr>
                            <a:rPr lang="en-US" altLang="ja-JP" sz="2000" b="0" i="1" smtClean="0">
                              <a:latin typeface="Cambria Math" panose="02040503050406030204" pitchFamily="18" charset="0"/>
                              <a:ea typeface="Cambria Math" panose="02040503050406030204" pitchFamily="18" charset="0"/>
                            </a:rPr>
                          </m:ctrlPr>
                        </m:fPr>
                        <m:num>
                          <m:r>
                            <a:rPr lang="en-US" altLang="ja-JP" sz="2000" b="0" i="1" smtClean="0">
                              <a:latin typeface="Cambria Math" panose="02040503050406030204" pitchFamily="18" charset="0"/>
                              <a:ea typeface="Cambria Math" panose="02040503050406030204" pitchFamily="18" charset="0"/>
                            </a:rPr>
                            <m:t>1</m:t>
                          </m:r>
                        </m:num>
                        <m:den>
                          <m:r>
                            <a:rPr lang="en-US" altLang="ja-JP" sz="2000" b="0" i="1" smtClean="0">
                              <a:latin typeface="Cambria Math" panose="02040503050406030204" pitchFamily="18" charset="0"/>
                              <a:ea typeface="Cambria Math" panose="02040503050406030204" pitchFamily="18" charset="0"/>
                            </a:rPr>
                            <m:t>𝑛</m:t>
                          </m:r>
                        </m:den>
                      </m:f>
                      <m:nary>
                        <m:naryPr>
                          <m:chr m:val="∑"/>
                          <m:ctrlPr>
                            <a:rPr lang="en-US" altLang="ja-JP" sz="2000" b="0" i="1" smtClean="0">
                              <a:latin typeface="Cambria Math" panose="02040503050406030204" pitchFamily="18" charset="0"/>
                              <a:ea typeface="Cambria Math" panose="02040503050406030204" pitchFamily="18" charset="0"/>
                            </a:rPr>
                          </m:ctrlPr>
                        </m:naryPr>
                        <m:sub/>
                        <m:sup>
                          <m:r>
                            <a:rPr lang="en-US" altLang="ja-JP" sz="2000" b="0" i="1" smtClean="0">
                              <a:latin typeface="Cambria Math" panose="02040503050406030204" pitchFamily="18" charset="0"/>
                              <a:ea typeface="Cambria Math" panose="02040503050406030204" pitchFamily="18" charset="0"/>
                            </a:rPr>
                            <m:t>𝑛</m:t>
                          </m:r>
                        </m:sup>
                        <m:e>
                          <m:sSubSup>
                            <m:sSubSupPr>
                              <m:ctrlPr>
                                <a:rPr lang="en-US" altLang="ja-JP" sz="2000" b="0" i="1" smtClean="0">
                                  <a:latin typeface="Cambria Math" panose="02040503050406030204" pitchFamily="18" charset="0"/>
                                  <a:ea typeface="Cambria Math" panose="02040503050406030204" pitchFamily="18" charset="0"/>
                                </a:rPr>
                              </m:ctrlPr>
                            </m:sSubSupPr>
                            <m:e>
                              <m:r>
                                <a:rPr lang="en-US" altLang="ja-JP" sz="2000" b="1" i="1" smtClean="0">
                                  <a:latin typeface="Cambria Math" panose="02040503050406030204" pitchFamily="18" charset="0"/>
                                  <a:ea typeface="Cambria Math" panose="02040503050406030204" pitchFamily="18" charset="0"/>
                                </a:rPr>
                                <m:t>𝒌</m:t>
                              </m:r>
                            </m:e>
                            <m:sub>
                              <m:r>
                                <a:rPr lang="en-US" altLang="ja-JP" sz="2000" b="0" i="1" smtClean="0">
                                  <a:latin typeface="Cambria Math" panose="02040503050406030204" pitchFamily="18" charset="0"/>
                                  <a:ea typeface="Cambria Math" panose="02040503050406030204" pitchFamily="18" charset="0"/>
                                </a:rPr>
                                <m:t>𝐻𝑉</m:t>
                              </m:r>
                            </m:sub>
                            <m:sup>
                              <m:r>
                                <a:rPr lang="en-US" altLang="ja-JP" sz="2000" b="0" i="1" smtClean="0">
                                  <a:latin typeface="Cambria Math" panose="02040503050406030204" pitchFamily="18" charset="0"/>
                                  <a:ea typeface="Cambria Math" panose="02040503050406030204" pitchFamily="18" charset="0"/>
                                </a:rPr>
                                <m:t>†</m:t>
                              </m:r>
                            </m:sup>
                          </m:sSubSup>
                          <m:sSub>
                            <m:sSubPr>
                              <m:ctrlPr>
                                <a:rPr lang="en-US" altLang="ja-JP" sz="2000" b="0" i="1" smtClean="0">
                                  <a:latin typeface="Cambria Math" panose="02040503050406030204" pitchFamily="18" charset="0"/>
                                  <a:ea typeface="Cambria Math" panose="02040503050406030204" pitchFamily="18" charset="0"/>
                                </a:rPr>
                              </m:ctrlPr>
                            </m:sSubPr>
                            <m:e>
                              <m:r>
                                <a:rPr lang="en-US" altLang="ja-JP" sz="2000" b="1" i="1" smtClean="0">
                                  <a:latin typeface="Cambria Math" panose="02040503050406030204" pitchFamily="18" charset="0"/>
                                  <a:ea typeface="Cambria Math" panose="02040503050406030204" pitchFamily="18" charset="0"/>
                                </a:rPr>
                                <m:t>𝒌</m:t>
                              </m:r>
                            </m:e>
                            <m:sub>
                              <m:r>
                                <a:rPr lang="en-US" altLang="ja-JP" sz="2000" b="0" i="1" smtClean="0">
                                  <a:latin typeface="Cambria Math" panose="02040503050406030204" pitchFamily="18" charset="0"/>
                                  <a:ea typeface="Cambria Math" panose="02040503050406030204" pitchFamily="18" charset="0"/>
                                </a:rPr>
                                <m:t>𝐻𝑉</m:t>
                              </m:r>
                            </m:sub>
                          </m:sSub>
                        </m:e>
                      </m:nary>
                    </m:oMath>
                  </m:oMathPara>
                </a14:m>
                <a:endParaRPr lang="ja-JP" altLang="en-US" sz="2000" dirty="0">
                  <a:latin typeface="Arial" panose="020B0604020202020204" pitchFamily="34" charset="0"/>
                  <a:cs typeface="Arial" panose="020B0604020202020204" pitchFamily="34" charset="0"/>
                </a:endParaRPr>
              </a:p>
            </p:txBody>
          </p:sp>
        </mc:Choice>
        <mc:Fallback>
          <p:sp>
            <p:nvSpPr>
              <p:cNvPr id="18" name="テキスト ボックス 17">
                <a:extLst>
                  <a:ext uri="{FF2B5EF4-FFF2-40B4-BE49-F238E27FC236}">
                    <a16:creationId xmlns:a16="http://schemas.microsoft.com/office/drawing/2014/main" id="{0B05C909-00CD-45BA-9993-4314361E2673}"/>
                  </a:ext>
                </a:extLst>
              </p:cNvPr>
              <p:cNvSpPr txBox="1">
                <a:spLocks noRot="1" noChangeAspect="1" noMove="1" noResize="1" noEditPoints="1" noAdjustHandles="1" noChangeArrowheads="1" noChangeShapeType="1" noTextEdit="1"/>
              </p:cNvSpPr>
              <p:nvPr/>
            </p:nvSpPr>
            <p:spPr>
              <a:xfrm>
                <a:off x="1152216" y="3969240"/>
                <a:ext cx="7213064" cy="978217"/>
              </a:xfrm>
              <a:prstGeom prst="rect">
                <a:avLst/>
              </a:prstGeom>
              <a:blipFill>
                <a:blip r:embed="rId5"/>
                <a:stretch>
                  <a:fillRect/>
                </a:stretch>
              </a:blipFill>
            </p:spPr>
            <p:txBody>
              <a:bodyPr/>
              <a:lstStyle/>
              <a:p>
                <a:r>
                  <a:rPr lang="ja-JP" altLang="en-US">
                    <a:noFill/>
                  </a:rPr>
                  <a:t> </a:t>
                </a:r>
              </a:p>
            </p:txBody>
          </p:sp>
        </mc:Fallback>
      </mc:AlternateContent>
      <p:sp>
        <p:nvSpPr>
          <p:cNvPr id="19" name="テキスト ボックス 18">
            <a:extLst>
              <a:ext uri="{FF2B5EF4-FFF2-40B4-BE49-F238E27FC236}">
                <a16:creationId xmlns:a16="http://schemas.microsoft.com/office/drawing/2014/main" id="{4DB238A5-22CE-4CDE-AFE2-3AADA6204F67}"/>
              </a:ext>
            </a:extLst>
          </p:cNvPr>
          <p:cNvSpPr txBox="1"/>
          <p:nvPr/>
        </p:nvSpPr>
        <p:spPr>
          <a:xfrm>
            <a:off x="5968582" y="4893434"/>
            <a:ext cx="2304432" cy="369332"/>
          </a:xfrm>
          <a:prstGeom prst="rect">
            <a:avLst/>
          </a:prstGeom>
          <a:noFill/>
        </p:spPr>
        <p:txBody>
          <a:bodyPr wrap="square" rtlCol="0">
            <a:spAutoFit/>
          </a:bodyPr>
          <a:lstStyle/>
          <a:p>
            <a:r>
              <a:rPr kumimoji="1" lang="en-US" altLang="ja-JP" dirty="0" err="1">
                <a:latin typeface="Arial" panose="020B0604020202020204" pitchFamily="34" charset="0"/>
                <a:cs typeface="Arial" panose="020B0604020202020204" pitchFamily="34" charset="0"/>
              </a:rPr>
              <a:t>Covariace</a:t>
            </a:r>
            <a:r>
              <a:rPr kumimoji="1" lang="en-US" altLang="ja-JP" dirty="0">
                <a:latin typeface="Arial" panose="020B0604020202020204" pitchFamily="34" charset="0"/>
                <a:cs typeface="Arial" panose="020B0604020202020204" pitchFamily="34" charset="0"/>
              </a:rPr>
              <a:t>  matrix </a:t>
            </a:r>
            <a:endParaRPr kumimoji="1" lang="ja-JP" altLang="en-US" dirty="0">
              <a:latin typeface="Arial" panose="020B0604020202020204" pitchFamily="34" charset="0"/>
              <a:cs typeface="Arial" panose="020B0604020202020204" pitchFamily="34" charset="0"/>
            </a:endParaRPr>
          </a:p>
        </p:txBody>
      </p:sp>
      <p:sp>
        <p:nvSpPr>
          <p:cNvPr id="22" name="矢印: 右 21">
            <a:extLst>
              <a:ext uri="{FF2B5EF4-FFF2-40B4-BE49-F238E27FC236}">
                <a16:creationId xmlns:a16="http://schemas.microsoft.com/office/drawing/2014/main" id="{9329E9F8-FA39-4D22-A3FF-E4867790E392}"/>
              </a:ext>
            </a:extLst>
          </p:cNvPr>
          <p:cNvSpPr/>
          <p:nvPr/>
        </p:nvSpPr>
        <p:spPr>
          <a:xfrm>
            <a:off x="5412897" y="4229013"/>
            <a:ext cx="367991"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矢印: 右 22">
            <a:extLst>
              <a:ext uri="{FF2B5EF4-FFF2-40B4-BE49-F238E27FC236}">
                <a16:creationId xmlns:a16="http://schemas.microsoft.com/office/drawing/2014/main" id="{77578C90-32F8-4F9B-9C72-6FF3DC576F04}"/>
              </a:ext>
            </a:extLst>
          </p:cNvPr>
          <p:cNvSpPr/>
          <p:nvPr/>
        </p:nvSpPr>
        <p:spPr>
          <a:xfrm>
            <a:off x="3055357" y="4240879"/>
            <a:ext cx="367991"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mc:Choice xmlns:a14="http://schemas.microsoft.com/office/drawing/2010/main" Requires="a14">
          <p:sp>
            <p:nvSpPr>
              <p:cNvPr id="24" name="テキスト ボックス 23">
                <a:extLst>
                  <a:ext uri="{FF2B5EF4-FFF2-40B4-BE49-F238E27FC236}">
                    <a16:creationId xmlns:a16="http://schemas.microsoft.com/office/drawing/2014/main" id="{A882EB4E-434C-43F8-8B5B-CD1E2E6BA8D3}"/>
                  </a:ext>
                </a:extLst>
              </p:cNvPr>
              <p:cNvSpPr txBox="1"/>
              <p:nvPr/>
            </p:nvSpPr>
            <p:spPr>
              <a:xfrm>
                <a:off x="1107255" y="5238577"/>
                <a:ext cx="692080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ja-JP" sz="2400" b="0" i="1" smtClean="0">
                              <a:latin typeface="Cambria Math" panose="02040503050406030204" pitchFamily="18" charset="0"/>
                              <a:ea typeface="Cambria Math" panose="02040503050406030204" pitchFamily="18" charset="0"/>
                            </a:rPr>
                          </m:ctrlPr>
                        </m:dPr>
                        <m:e>
                          <m:d>
                            <m:dPr>
                              <m:begChr m:val="["/>
                              <m:endChr m:val="]"/>
                              <m:ctrlPr>
                                <a:rPr lang="en-US" altLang="ja-JP" sz="2400" b="0" i="1" smtClean="0">
                                  <a:latin typeface="Cambria Math" panose="02040503050406030204" pitchFamily="18" charset="0"/>
                                  <a:ea typeface="Cambria Math" panose="02040503050406030204" pitchFamily="18" charset="0"/>
                                </a:rPr>
                              </m:ctrlPr>
                            </m:dPr>
                            <m:e>
                              <m:r>
                                <a:rPr lang="en-US" altLang="ja-JP" sz="2400" b="0" i="1" smtClean="0">
                                  <a:latin typeface="Cambria Math" panose="02040503050406030204" pitchFamily="18" charset="0"/>
                                  <a:ea typeface="Cambria Math" panose="02040503050406030204" pitchFamily="18" charset="0"/>
                                </a:rPr>
                                <m:t>𝐶</m:t>
                              </m:r>
                            </m:e>
                          </m:d>
                        </m:e>
                      </m:d>
                      <m:r>
                        <a:rPr lang="en-US" altLang="ja-JP" sz="2400" b="0" i="1" smtClean="0">
                          <a:latin typeface="Cambria Math" panose="02040503050406030204" pitchFamily="18" charset="0"/>
                          <a:ea typeface="Cambria Math" panose="02040503050406030204" pitchFamily="18" charset="0"/>
                        </a:rPr>
                        <m:t>=</m:t>
                      </m:r>
                      <m:sSub>
                        <m:sSubPr>
                          <m:ctrlPr>
                            <a:rPr lang="en-US" altLang="ja-JP" sz="2400" b="0" i="1" smtClean="0">
                              <a:latin typeface="Cambria Math" panose="02040503050406030204" pitchFamily="18" charset="0"/>
                              <a:ea typeface="Cambria Math" panose="02040503050406030204" pitchFamily="18" charset="0"/>
                            </a:rPr>
                          </m:ctrlPr>
                        </m:sSubPr>
                        <m:e>
                          <m:r>
                            <a:rPr lang="en-US" altLang="ja-JP" sz="2400" b="0" i="1" smtClean="0">
                              <a:latin typeface="Cambria Math" panose="02040503050406030204" pitchFamily="18" charset="0"/>
                              <a:ea typeface="Cambria Math" panose="02040503050406030204" pitchFamily="18" charset="0"/>
                            </a:rPr>
                            <m:t>𝑓</m:t>
                          </m:r>
                        </m:e>
                        <m:sub>
                          <m:r>
                            <a:rPr lang="en-US" altLang="ja-JP" sz="2400" b="0" i="1" smtClean="0">
                              <a:latin typeface="Cambria Math" panose="02040503050406030204" pitchFamily="18" charset="0"/>
                              <a:ea typeface="Cambria Math" panose="02040503050406030204" pitchFamily="18" charset="0"/>
                            </a:rPr>
                            <m:t>𝑠</m:t>
                          </m:r>
                        </m:sub>
                      </m:sSub>
                      <m:sSub>
                        <m:sSubPr>
                          <m:ctrlPr>
                            <a:rPr lang="en-US" altLang="ja-JP" sz="2400" b="0" i="1" smtClean="0">
                              <a:latin typeface="Cambria Math" panose="02040503050406030204" pitchFamily="18" charset="0"/>
                              <a:ea typeface="Cambria Math" panose="02040503050406030204" pitchFamily="18" charset="0"/>
                            </a:rPr>
                          </m:ctrlPr>
                        </m:sSubPr>
                        <m:e>
                          <m:d>
                            <m:dPr>
                              <m:begChr m:val="⟨"/>
                              <m:endChr m:val="⟩"/>
                              <m:ctrlPr>
                                <a:rPr lang="en-US" altLang="ja-JP" sz="2400" b="0" i="1" smtClean="0">
                                  <a:latin typeface="Cambria Math" panose="02040503050406030204" pitchFamily="18" charset="0"/>
                                  <a:ea typeface="Cambria Math" panose="02040503050406030204" pitchFamily="18" charset="0"/>
                                </a:rPr>
                              </m:ctrlPr>
                            </m:dPr>
                            <m:e>
                              <m:d>
                                <m:dPr>
                                  <m:begChr m:val="["/>
                                  <m:endChr m:val="]"/>
                                  <m:ctrlPr>
                                    <a:rPr lang="en-US" altLang="ja-JP" sz="2400" b="0" i="1" smtClean="0">
                                      <a:latin typeface="Cambria Math" panose="02040503050406030204" pitchFamily="18" charset="0"/>
                                      <a:ea typeface="Cambria Math" panose="02040503050406030204" pitchFamily="18" charset="0"/>
                                    </a:rPr>
                                  </m:ctrlPr>
                                </m:dPr>
                                <m:e>
                                  <m:r>
                                    <a:rPr lang="en-US" altLang="ja-JP" sz="2400" b="0" i="1" smtClean="0">
                                      <a:latin typeface="Cambria Math" panose="02040503050406030204" pitchFamily="18" charset="0"/>
                                      <a:ea typeface="Cambria Math" panose="02040503050406030204" pitchFamily="18" charset="0"/>
                                    </a:rPr>
                                    <m:t>𝐶</m:t>
                                  </m:r>
                                </m:e>
                              </m:d>
                            </m:e>
                          </m:d>
                        </m:e>
                        <m:sub>
                          <m:r>
                            <m:rPr>
                              <m:sty m:val="p"/>
                            </m:rPr>
                            <a:rPr lang="en-US" altLang="ja-JP" sz="2400" b="0" i="0" smtClean="0">
                              <a:latin typeface="Cambria Math" panose="02040503050406030204" pitchFamily="18" charset="0"/>
                              <a:ea typeface="Cambria Math" panose="02040503050406030204" pitchFamily="18" charset="0"/>
                            </a:rPr>
                            <m:t>surface</m:t>
                          </m:r>
                        </m:sub>
                      </m:sSub>
                      <m:r>
                        <a:rPr lang="en-US" altLang="ja-JP" sz="2400" b="0" i="1" smtClean="0">
                          <a:latin typeface="Cambria Math" panose="02040503050406030204" pitchFamily="18" charset="0"/>
                          <a:ea typeface="Cambria Math" panose="02040503050406030204" pitchFamily="18" charset="0"/>
                        </a:rPr>
                        <m:t>+</m:t>
                      </m:r>
                      <m:sSub>
                        <m:sSubPr>
                          <m:ctrlPr>
                            <a:rPr lang="en-US" altLang="ja-JP" sz="2400" b="0" i="1" smtClean="0">
                              <a:latin typeface="Cambria Math" panose="02040503050406030204" pitchFamily="18" charset="0"/>
                              <a:ea typeface="Cambria Math" panose="02040503050406030204" pitchFamily="18" charset="0"/>
                            </a:rPr>
                          </m:ctrlPr>
                        </m:sSubPr>
                        <m:e>
                          <m:r>
                            <a:rPr lang="en-US" altLang="ja-JP" sz="2400" b="0" i="1" smtClean="0">
                              <a:latin typeface="Cambria Math" panose="02040503050406030204" pitchFamily="18" charset="0"/>
                              <a:ea typeface="Cambria Math" panose="02040503050406030204" pitchFamily="18" charset="0"/>
                            </a:rPr>
                            <m:t>𝑓</m:t>
                          </m:r>
                        </m:e>
                        <m:sub>
                          <m:r>
                            <a:rPr lang="en-US" altLang="ja-JP" sz="2400" b="0" i="1" smtClean="0">
                              <a:latin typeface="Cambria Math" panose="02040503050406030204" pitchFamily="18" charset="0"/>
                              <a:ea typeface="Cambria Math" panose="02040503050406030204" pitchFamily="18" charset="0"/>
                            </a:rPr>
                            <m:t>𝑑</m:t>
                          </m:r>
                        </m:sub>
                      </m:sSub>
                      <m:sSub>
                        <m:sSubPr>
                          <m:ctrlPr>
                            <a:rPr lang="en-US" altLang="ja-JP" sz="2400" i="1">
                              <a:latin typeface="Cambria Math" panose="02040503050406030204" pitchFamily="18" charset="0"/>
                              <a:ea typeface="Cambria Math" panose="02040503050406030204" pitchFamily="18" charset="0"/>
                            </a:rPr>
                          </m:ctrlPr>
                        </m:sSubPr>
                        <m:e>
                          <m:d>
                            <m:dPr>
                              <m:begChr m:val="⟨"/>
                              <m:endChr m:val="⟩"/>
                              <m:ctrlPr>
                                <a:rPr lang="en-US" altLang="ja-JP" sz="2400" i="1">
                                  <a:latin typeface="Cambria Math" panose="02040503050406030204" pitchFamily="18" charset="0"/>
                                  <a:ea typeface="Cambria Math" panose="02040503050406030204" pitchFamily="18" charset="0"/>
                                </a:rPr>
                              </m:ctrlPr>
                            </m:dPr>
                            <m:e>
                              <m:d>
                                <m:dPr>
                                  <m:begChr m:val="["/>
                                  <m:endChr m:val="]"/>
                                  <m:ctrlPr>
                                    <a:rPr lang="en-US" altLang="ja-JP" sz="2400" i="1">
                                      <a:latin typeface="Cambria Math" panose="02040503050406030204" pitchFamily="18" charset="0"/>
                                      <a:ea typeface="Cambria Math" panose="02040503050406030204" pitchFamily="18" charset="0"/>
                                    </a:rPr>
                                  </m:ctrlPr>
                                </m:dPr>
                                <m:e>
                                  <m:r>
                                    <a:rPr lang="en-US" altLang="ja-JP" sz="2400" i="1">
                                      <a:latin typeface="Cambria Math" panose="02040503050406030204" pitchFamily="18" charset="0"/>
                                      <a:ea typeface="Cambria Math" panose="02040503050406030204" pitchFamily="18" charset="0"/>
                                    </a:rPr>
                                    <m:t>𝐶</m:t>
                                  </m:r>
                                </m:e>
                              </m:d>
                            </m:e>
                          </m:d>
                        </m:e>
                        <m:sub>
                          <m:r>
                            <m:rPr>
                              <m:sty m:val="p"/>
                            </m:rPr>
                            <a:rPr lang="en-US" altLang="ja-JP" sz="2400" b="0" i="0" smtClean="0">
                              <a:latin typeface="Cambria Math" panose="02040503050406030204" pitchFamily="18" charset="0"/>
                              <a:ea typeface="Cambria Math" panose="02040503050406030204" pitchFamily="18" charset="0"/>
                            </a:rPr>
                            <m:t>double</m:t>
                          </m:r>
                        </m:sub>
                      </m:sSub>
                      <m:r>
                        <a:rPr lang="en-US" altLang="ja-JP" sz="2400" b="0" i="1" smtClean="0">
                          <a:latin typeface="Cambria Math" panose="02040503050406030204" pitchFamily="18" charset="0"/>
                          <a:ea typeface="Cambria Math" panose="02040503050406030204" pitchFamily="18" charset="0"/>
                        </a:rPr>
                        <m:t>+</m:t>
                      </m:r>
                      <m:sSub>
                        <m:sSubPr>
                          <m:ctrlPr>
                            <a:rPr lang="en-US" altLang="ja-JP" sz="2400" b="0" i="1" smtClean="0">
                              <a:latin typeface="Cambria Math" panose="02040503050406030204" pitchFamily="18" charset="0"/>
                              <a:ea typeface="Cambria Math" panose="02040503050406030204" pitchFamily="18" charset="0"/>
                            </a:rPr>
                          </m:ctrlPr>
                        </m:sSubPr>
                        <m:e>
                          <m:r>
                            <a:rPr lang="en-US" altLang="ja-JP" sz="2400" b="0" i="1" smtClean="0">
                              <a:latin typeface="Cambria Math" panose="02040503050406030204" pitchFamily="18" charset="0"/>
                              <a:ea typeface="Cambria Math" panose="02040503050406030204" pitchFamily="18" charset="0"/>
                            </a:rPr>
                            <m:t>𝑓</m:t>
                          </m:r>
                        </m:e>
                        <m:sub>
                          <m:r>
                            <a:rPr lang="en-US" altLang="ja-JP" sz="2400" b="0" i="1" smtClean="0">
                              <a:latin typeface="Cambria Math" panose="02040503050406030204" pitchFamily="18" charset="0"/>
                              <a:ea typeface="Cambria Math" panose="02040503050406030204" pitchFamily="18" charset="0"/>
                            </a:rPr>
                            <m:t>𝑣</m:t>
                          </m:r>
                        </m:sub>
                      </m:sSub>
                      <m:sSub>
                        <m:sSubPr>
                          <m:ctrlPr>
                            <a:rPr lang="en-US" altLang="ja-JP" sz="2400" i="1">
                              <a:latin typeface="Cambria Math" panose="02040503050406030204" pitchFamily="18" charset="0"/>
                              <a:ea typeface="Cambria Math" panose="02040503050406030204" pitchFamily="18" charset="0"/>
                            </a:rPr>
                          </m:ctrlPr>
                        </m:sSubPr>
                        <m:e>
                          <m:d>
                            <m:dPr>
                              <m:begChr m:val="⟨"/>
                              <m:endChr m:val="⟩"/>
                              <m:ctrlPr>
                                <a:rPr lang="en-US" altLang="ja-JP" sz="2400" i="1">
                                  <a:latin typeface="Cambria Math" panose="02040503050406030204" pitchFamily="18" charset="0"/>
                                  <a:ea typeface="Cambria Math" panose="02040503050406030204" pitchFamily="18" charset="0"/>
                                </a:rPr>
                              </m:ctrlPr>
                            </m:dPr>
                            <m:e>
                              <m:d>
                                <m:dPr>
                                  <m:begChr m:val="["/>
                                  <m:endChr m:val="]"/>
                                  <m:ctrlPr>
                                    <a:rPr lang="en-US" altLang="ja-JP" sz="2400" i="1">
                                      <a:latin typeface="Cambria Math" panose="02040503050406030204" pitchFamily="18" charset="0"/>
                                      <a:ea typeface="Cambria Math" panose="02040503050406030204" pitchFamily="18" charset="0"/>
                                    </a:rPr>
                                  </m:ctrlPr>
                                </m:dPr>
                                <m:e>
                                  <m:r>
                                    <a:rPr lang="en-US" altLang="ja-JP" sz="2400" i="1">
                                      <a:latin typeface="Cambria Math" panose="02040503050406030204" pitchFamily="18" charset="0"/>
                                      <a:ea typeface="Cambria Math" panose="02040503050406030204" pitchFamily="18" charset="0"/>
                                    </a:rPr>
                                    <m:t>𝐶</m:t>
                                  </m:r>
                                </m:e>
                              </m:d>
                            </m:e>
                          </m:d>
                        </m:e>
                        <m:sub>
                          <m:r>
                            <m:rPr>
                              <m:sty m:val="p"/>
                            </m:rPr>
                            <a:rPr lang="en-US" altLang="ja-JP" sz="2400" b="0" i="0" smtClean="0">
                              <a:latin typeface="Cambria Math" panose="02040503050406030204" pitchFamily="18" charset="0"/>
                              <a:ea typeface="Cambria Math" panose="02040503050406030204" pitchFamily="18" charset="0"/>
                            </a:rPr>
                            <m:t>volume</m:t>
                          </m:r>
                        </m:sub>
                      </m:sSub>
                    </m:oMath>
                  </m:oMathPara>
                </a14:m>
                <a:endParaRPr lang="ja-JP" altLang="en-US" sz="2400" dirty="0">
                  <a:latin typeface="Arial" panose="020B0604020202020204" pitchFamily="34" charset="0"/>
                  <a:cs typeface="Arial" panose="020B0604020202020204" pitchFamily="34" charset="0"/>
                </a:endParaRPr>
              </a:p>
            </p:txBody>
          </p:sp>
        </mc:Choice>
        <mc:Fallback>
          <p:sp>
            <p:nvSpPr>
              <p:cNvPr id="24" name="テキスト ボックス 23">
                <a:extLst>
                  <a:ext uri="{FF2B5EF4-FFF2-40B4-BE49-F238E27FC236}">
                    <a16:creationId xmlns:a16="http://schemas.microsoft.com/office/drawing/2014/main" id="{A882EB4E-434C-43F8-8B5B-CD1E2E6BA8D3}"/>
                  </a:ext>
                </a:extLst>
              </p:cNvPr>
              <p:cNvSpPr txBox="1">
                <a:spLocks noRot="1" noChangeAspect="1" noMove="1" noResize="1" noEditPoints="1" noAdjustHandles="1" noChangeArrowheads="1" noChangeShapeType="1" noTextEdit="1"/>
              </p:cNvSpPr>
              <p:nvPr/>
            </p:nvSpPr>
            <p:spPr>
              <a:xfrm>
                <a:off x="1107255" y="5238577"/>
                <a:ext cx="6920804" cy="369332"/>
              </a:xfrm>
              <a:prstGeom prst="rect">
                <a:avLst/>
              </a:prstGeom>
              <a:blipFill>
                <a:blip r:embed="rId6"/>
                <a:stretch>
                  <a:fillRect b="-37705"/>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41668036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4A6F9C65-7386-4E68-9F34-4E433A154E41}"/>
              </a:ext>
            </a:extLst>
          </p:cNvPr>
          <p:cNvSpPr>
            <a:spLocks noGrp="1"/>
          </p:cNvSpPr>
          <p:nvPr>
            <p:ph idx="1"/>
          </p:nvPr>
        </p:nvSpPr>
        <p:spPr>
          <a:xfrm>
            <a:off x="628650" y="1696223"/>
            <a:ext cx="7886700" cy="4351338"/>
          </a:xfrm>
        </p:spPr>
        <p:txBody>
          <a:bodyPr/>
          <a:lstStyle/>
          <a:p>
            <a:pPr marL="0" indent="0">
              <a:buNone/>
            </a:pPr>
            <a:r>
              <a:rPr lang="en-US" altLang="ja-JP" dirty="0"/>
              <a:t>   </a:t>
            </a:r>
            <a:endParaRPr kumimoji="1" lang="ja-JP" altLang="en-US" dirty="0"/>
          </a:p>
        </p:txBody>
      </p:sp>
      <p:sp>
        <p:nvSpPr>
          <p:cNvPr id="4" name="スライド番号プレースホルダー 3">
            <a:extLst>
              <a:ext uri="{FF2B5EF4-FFF2-40B4-BE49-F238E27FC236}">
                <a16:creationId xmlns:a16="http://schemas.microsoft.com/office/drawing/2014/main" id="{90959E38-733C-464A-96A0-F05425E54EC6}"/>
              </a:ext>
            </a:extLst>
          </p:cNvPr>
          <p:cNvSpPr>
            <a:spLocks noGrp="1"/>
          </p:cNvSpPr>
          <p:nvPr>
            <p:ph type="sldNum" sz="quarter" idx="12"/>
          </p:nvPr>
        </p:nvSpPr>
        <p:spPr/>
        <p:txBody>
          <a:bodyPr/>
          <a:lstStyle/>
          <a:p>
            <a:fld id="{41EAE3CB-22B8-438F-87FC-FA4C7B2C7D05}" type="slidenum">
              <a:rPr kumimoji="1" lang="ja-JP" altLang="en-US" smtClean="0"/>
              <a:pPr/>
              <a:t>7</a:t>
            </a:fld>
            <a:endParaRPr kumimoji="1" lang="ja-JP" altLang="en-US" dirty="0"/>
          </a:p>
        </p:txBody>
      </p:sp>
      <p:sp>
        <p:nvSpPr>
          <p:cNvPr id="7" name="タイトル 1">
            <a:extLst>
              <a:ext uri="{FF2B5EF4-FFF2-40B4-BE49-F238E27FC236}">
                <a16:creationId xmlns:a16="http://schemas.microsoft.com/office/drawing/2014/main" id="{4016E86F-B91D-413C-9716-B73FD1F8CB8D}"/>
              </a:ext>
            </a:extLst>
          </p:cNvPr>
          <p:cNvSpPr txBox="1">
            <a:spLocks/>
          </p:cNvSpPr>
          <p:nvPr/>
        </p:nvSpPr>
        <p:spPr>
          <a:xfrm>
            <a:off x="628650" y="365126"/>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en-US" altLang="ja-JP" dirty="0">
                <a:latin typeface="Arial" panose="020B0604020202020204" pitchFamily="34" charset="0"/>
                <a:cs typeface="Arial" panose="020B0604020202020204" pitchFamily="34" charset="0"/>
              </a:rPr>
              <a:t>Quaternion</a:t>
            </a:r>
            <a:endParaRPr lang="ja-JP" altLang="en-US" dirty="0">
              <a:latin typeface="Arial" panose="020B0604020202020204" pitchFamily="34" charset="0"/>
              <a:cs typeface="Arial" panose="020B0604020202020204" pitchFamily="34" charset="0"/>
            </a:endParaRPr>
          </a:p>
        </p:txBody>
      </p:sp>
      <mc:AlternateContent xmlns:mc="http://schemas.openxmlformats.org/markup-compatibility/2006">
        <mc:Choice xmlns:a14="http://schemas.microsoft.com/office/drawing/2010/main" Requires="a14">
          <p:sp>
            <p:nvSpPr>
              <p:cNvPr id="2" name="正方形/長方形 1">
                <a:extLst>
                  <a:ext uri="{FF2B5EF4-FFF2-40B4-BE49-F238E27FC236}">
                    <a16:creationId xmlns:a16="http://schemas.microsoft.com/office/drawing/2014/main" id="{0D13BD5E-5991-494E-808D-F5CE000267CB}"/>
                  </a:ext>
                </a:extLst>
              </p:cNvPr>
              <p:cNvSpPr/>
              <p:nvPr/>
            </p:nvSpPr>
            <p:spPr>
              <a:xfrm>
                <a:off x="974785" y="2411255"/>
                <a:ext cx="9679038" cy="1845570"/>
              </a:xfrm>
              <a:prstGeom prst="rect">
                <a:avLst/>
              </a:prstGeom>
            </p:spPr>
            <p:txBody>
              <a:bodyPr wrap="square">
                <a:spAutoFit/>
              </a:bodyPr>
              <a:lstStyle/>
              <a:p>
                <a:r>
                  <a:rPr lang="en-US" altLang="ja-JP" sz="2400" b="1" dirty="0"/>
                  <a:t>x</a:t>
                </a:r>
                <a:r>
                  <a:rPr lang="ja-JP" altLang="en-US" sz="2400" dirty="0"/>
                  <a:t>≝</a:t>
                </a:r>
                <a:r>
                  <a:rPr lang="en-US" altLang="ja-JP" sz="2400" dirty="0"/>
                  <a:t> </a:t>
                </a:r>
                <a14:m>
                  <m:oMath xmlns:m="http://schemas.openxmlformats.org/officeDocument/2006/math">
                    <m:sSup>
                      <m:sSupPr>
                        <m:ctrlPr>
                          <a:rPr lang="en-US" altLang="ja-JP" sz="2400" i="1">
                            <a:latin typeface="Cambria Math" panose="02040503050406030204" pitchFamily="18" charset="0"/>
                          </a:rPr>
                        </m:ctrlPr>
                      </m:sSupPr>
                      <m:e>
                        <m:r>
                          <a:rPr lang="en-US" altLang="ja-JP" sz="2400" i="1">
                            <a:latin typeface="Cambria Math" panose="02040503050406030204" pitchFamily="18" charset="0"/>
                          </a:rPr>
                          <m:t>𝑥</m:t>
                        </m:r>
                      </m:e>
                      <m:sup>
                        <m:r>
                          <a:rPr lang="en-US" altLang="ja-JP" sz="2400" i="1">
                            <a:latin typeface="Cambria Math" panose="02040503050406030204" pitchFamily="18" charset="0"/>
                          </a:rPr>
                          <m:t>𝑟</m:t>
                        </m:r>
                      </m:sup>
                    </m:sSup>
                    <m:r>
                      <a:rPr lang="en-US" altLang="ja-JP" sz="2400" b="0" i="1" smtClean="0">
                        <a:latin typeface="Cambria Math" panose="02040503050406030204" pitchFamily="18" charset="0"/>
                      </a:rPr>
                      <m:t>+</m:t>
                    </m:r>
                    <m:sSup>
                      <m:sSupPr>
                        <m:ctrlPr>
                          <a:rPr lang="en-US" altLang="ja-JP" sz="2400" i="1">
                            <a:latin typeface="Cambria Math" panose="02040503050406030204" pitchFamily="18" charset="0"/>
                          </a:rPr>
                        </m:ctrlPr>
                      </m:sSupPr>
                      <m:e>
                        <m:r>
                          <a:rPr lang="en-US" altLang="ja-JP" sz="2400" i="1">
                            <a:latin typeface="Cambria Math" panose="02040503050406030204" pitchFamily="18" charset="0"/>
                          </a:rPr>
                          <m:t>𝑥</m:t>
                        </m:r>
                      </m:e>
                      <m:sup>
                        <m:r>
                          <a:rPr lang="en-US" altLang="ja-JP" sz="2400" b="0" i="1" smtClean="0">
                            <a:latin typeface="Cambria Math" panose="02040503050406030204" pitchFamily="18" charset="0"/>
                          </a:rPr>
                          <m:t>𝑖</m:t>
                        </m:r>
                      </m:sup>
                    </m:sSup>
                    <m:r>
                      <a:rPr lang="en-US" altLang="ja-JP" sz="2400" b="0" i="1" smtClean="0">
                        <a:latin typeface="Cambria Math" panose="02040503050406030204" pitchFamily="18" charset="0"/>
                      </a:rPr>
                      <m:t>𝑖</m:t>
                    </m:r>
                    <m:r>
                      <a:rPr lang="en-US" altLang="ja-JP" sz="2400" b="0" i="1" smtClean="0">
                        <a:latin typeface="Cambria Math" panose="02040503050406030204" pitchFamily="18" charset="0"/>
                      </a:rPr>
                      <m:t>+</m:t>
                    </m:r>
                    <m:sSup>
                      <m:sSupPr>
                        <m:ctrlPr>
                          <a:rPr lang="en-US" altLang="ja-JP" sz="2400" i="1">
                            <a:latin typeface="Cambria Math" panose="02040503050406030204" pitchFamily="18" charset="0"/>
                          </a:rPr>
                        </m:ctrlPr>
                      </m:sSupPr>
                      <m:e>
                        <m:r>
                          <a:rPr lang="en-US" altLang="ja-JP" sz="2400" i="1">
                            <a:latin typeface="Cambria Math" panose="02040503050406030204" pitchFamily="18" charset="0"/>
                          </a:rPr>
                          <m:t>𝑥</m:t>
                        </m:r>
                      </m:e>
                      <m:sup>
                        <m:r>
                          <a:rPr lang="en-US" altLang="ja-JP" sz="2400" b="0" i="1" smtClean="0">
                            <a:latin typeface="Cambria Math" panose="02040503050406030204" pitchFamily="18" charset="0"/>
                          </a:rPr>
                          <m:t>𝑗</m:t>
                        </m:r>
                      </m:sup>
                    </m:sSup>
                    <m:r>
                      <a:rPr lang="en-US" altLang="ja-JP" sz="2400" b="0" i="1" smtClean="0">
                        <a:latin typeface="Cambria Math" panose="02040503050406030204" pitchFamily="18" charset="0"/>
                      </a:rPr>
                      <m:t>𝑗</m:t>
                    </m:r>
                    <m:r>
                      <a:rPr lang="en-US" altLang="ja-JP" sz="2400" b="0" i="1" smtClean="0">
                        <a:latin typeface="Cambria Math" panose="02040503050406030204" pitchFamily="18" charset="0"/>
                      </a:rPr>
                      <m:t>+</m:t>
                    </m:r>
                    <m:sSup>
                      <m:sSupPr>
                        <m:ctrlPr>
                          <a:rPr lang="en-US" altLang="ja-JP" sz="2400" i="1" smtClean="0">
                            <a:latin typeface="Cambria Math" panose="02040503050406030204" pitchFamily="18" charset="0"/>
                          </a:rPr>
                        </m:ctrlPr>
                      </m:sSupPr>
                      <m:e>
                        <m:r>
                          <a:rPr lang="en-US" altLang="ja-JP" sz="2400" i="1">
                            <a:latin typeface="Cambria Math" panose="02040503050406030204" pitchFamily="18" charset="0"/>
                          </a:rPr>
                          <m:t>𝑥</m:t>
                        </m:r>
                      </m:e>
                      <m:sup>
                        <m:r>
                          <a:rPr lang="en-US" altLang="ja-JP" sz="2400" b="0" i="1" smtClean="0">
                            <a:latin typeface="Cambria Math" panose="02040503050406030204" pitchFamily="18" charset="0"/>
                          </a:rPr>
                          <m:t>𝑘</m:t>
                        </m:r>
                      </m:sup>
                    </m:sSup>
                    <m:r>
                      <a:rPr lang="en-US" altLang="ja-JP" sz="2400" b="0" i="1" smtClean="0">
                        <a:latin typeface="Cambria Math" panose="02040503050406030204" pitchFamily="18" charset="0"/>
                      </a:rPr>
                      <m:t>𝑘</m:t>
                    </m:r>
                  </m:oMath>
                </a14:m>
                <a:endParaRPr lang="en-US" altLang="ja-JP" sz="2400" b="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ja-JP" sz="2400" b="0" i="1" smtClean="0">
                          <a:latin typeface="Cambria Math" panose="02040503050406030204" pitchFamily="18" charset="0"/>
                        </a:rPr>
                        <m:t>  = </m:t>
                      </m:r>
                      <m:d>
                        <m:dPr>
                          <m:begChr m:val="["/>
                          <m:endChr m:val="]"/>
                          <m:ctrlPr>
                            <a:rPr lang="en-US" altLang="ja-JP" sz="2400" i="1">
                              <a:latin typeface="Cambria Math" panose="02040503050406030204" pitchFamily="18" charset="0"/>
                            </a:rPr>
                          </m:ctrlPr>
                        </m:dPr>
                        <m:e>
                          <m:m>
                            <m:mPr>
                              <m:mcs>
                                <m:mc>
                                  <m:mcPr>
                                    <m:count m:val="1"/>
                                    <m:mcJc m:val="center"/>
                                  </m:mcPr>
                                </m:mc>
                              </m:mcs>
                              <m:ctrlPr>
                                <a:rPr lang="en-US" altLang="ja-JP" sz="2400" i="1">
                                  <a:latin typeface="Cambria Math" panose="02040503050406030204" pitchFamily="18" charset="0"/>
                                </a:rPr>
                              </m:ctrlPr>
                            </m:mPr>
                            <m:mr>
                              <m:e>
                                <m:sSup>
                                  <m:sSupPr>
                                    <m:ctrlPr>
                                      <a:rPr lang="en-US" altLang="ja-JP" sz="2400" i="1">
                                        <a:latin typeface="Cambria Math" panose="02040503050406030204" pitchFamily="18" charset="0"/>
                                      </a:rPr>
                                    </m:ctrlPr>
                                  </m:sSupPr>
                                  <m:e>
                                    <m:r>
                                      <a:rPr lang="en-US" altLang="ja-JP" sz="2400" i="1">
                                        <a:latin typeface="Cambria Math" panose="02040503050406030204" pitchFamily="18" charset="0"/>
                                      </a:rPr>
                                      <m:t>𝑥</m:t>
                                    </m:r>
                                  </m:e>
                                  <m:sup>
                                    <m:r>
                                      <a:rPr lang="en-US" altLang="ja-JP" sz="2400" i="1">
                                        <a:latin typeface="Cambria Math" panose="02040503050406030204" pitchFamily="18" charset="0"/>
                                      </a:rPr>
                                      <m:t>𝑟</m:t>
                                    </m:r>
                                  </m:sup>
                                </m:sSup>
                              </m:e>
                            </m:mr>
                            <m:mr>
                              <m:e>
                                <m:sSup>
                                  <m:sSupPr>
                                    <m:ctrlPr>
                                      <a:rPr lang="en-US" altLang="ja-JP" sz="2400" i="1">
                                        <a:latin typeface="Cambria Math" panose="02040503050406030204" pitchFamily="18" charset="0"/>
                                      </a:rPr>
                                    </m:ctrlPr>
                                  </m:sSupPr>
                                  <m:e>
                                    <m:r>
                                      <a:rPr lang="en-US" altLang="ja-JP" sz="2400" i="1">
                                        <a:latin typeface="Cambria Math" panose="02040503050406030204" pitchFamily="18" charset="0"/>
                                      </a:rPr>
                                      <m:t>𝑥</m:t>
                                    </m:r>
                                  </m:e>
                                  <m:sup>
                                    <m:r>
                                      <a:rPr lang="en-US" altLang="ja-JP" sz="2400" i="1">
                                        <a:latin typeface="Cambria Math" panose="02040503050406030204" pitchFamily="18" charset="0"/>
                                      </a:rPr>
                                      <m:t>𝑖</m:t>
                                    </m:r>
                                  </m:sup>
                                </m:sSup>
                              </m:e>
                            </m:mr>
                            <m:mr>
                              <m:e>
                                <m:sSup>
                                  <m:sSupPr>
                                    <m:ctrlPr>
                                      <a:rPr lang="en-US" altLang="ja-JP" sz="2400" i="1">
                                        <a:latin typeface="Cambria Math" panose="02040503050406030204" pitchFamily="18" charset="0"/>
                                      </a:rPr>
                                    </m:ctrlPr>
                                  </m:sSupPr>
                                  <m:e>
                                    <m:r>
                                      <a:rPr lang="en-US" altLang="ja-JP" sz="2400" i="1">
                                        <a:latin typeface="Cambria Math" panose="02040503050406030204" pitchFamily="18" charset="0"/>
                                      </a:rPr>
                                      <m:t>𝑥</m:t>
                                    </m:r>
                                  </m:e>
                                  <m:sup>
                                    <m:r>
                                      <a:rPr lang="en-US" altLang="ja-JP" sz="2400" i="1">
                                        <a:latin typeface="Cambria Math" panose="02040503050406030204" pitchFamily="18" charset="0"/>
                                      </a:rPr>
                                      <m:t>𝑗</m:t>
                                    </m:r>
                                  </m:sup>
                                </m:sSup>
                              </m:e>
                            </m:mr>
                            <m:mr>
                              <m:e>
                                <m:sSup>
                                  <m:sSupPr>
                                    <m:ctrlPr>
                                      <a:rPr lang="en-US" altLang="ja-JP" sz="2400" i="1">
                                        <a:latin typeface="Cambria Math" panose="02040503050406030204" pitchFamily="18" charset="0"/>
                                      </a:rPr>
                                    </m:ctrlPr>
                                  </m:sSupPr>
                                  <m:e>
                                    <m:r>
                                      <a:rPr lang="en-US" altLang="ja-JP" sz="2400" i="1">
                                        <a:latin typeface="Cambria Math" panose="02040503050406030204" pitchFamily="18" charset="0"/>
                                      </a:rPr>
                                      <m:t>𝑥</m:t>
                                    </m:r>
                                  </m:e>
                                  <m:sup>
                                    <m:r>
                                      <a:rPr lang="en-US" altLang="ja-JP" sz="2400" i="1">
                                        <a:latin typeface="Cambria Math" panose="02040503050406030204" pitchFamily="18" charset="0"/>
                                      </a:rPr>
                                      <m:t>𝑘</m:t>
                                    </m:r>
                                  </m:sup>
                                </m:sSup>
                              </m:e>
                            </m:mr>
                          </m:m>
                        </m:e>
                      </m:d>
                    </m:oMath>
                  </m:oMathPara>
                </a14:m>
                <a:endParaRPr lang="ja-JP" altLang="en-US" dirty="0"/>
              </a:p>
            </p:txBody>
          </p:sp>
        </mc:Choice>
        <mc:Fallback>
          <p:sp>
            <p:nvSpPr>
              <p:cNvPr id="2" name="正方形/長方形 1">
                <a:extLst>
                  <a:ext uri="{FF2B5EF4-FFF2-40B4-BE49-F238E27FC236}">
                    <a16:creationId xmlns:a16="http://schemas.microsoft.com/office/drawing/2014/main" id="{0D13BD5E-5991-494E-808D-F5CE000267CB}"/>
                  </a:ext>
                </a:extLst>
              </p:cNvPr>
              <p:cNvSpPr>
                <a:spLocks noRot="1" noChangeAspect="1" noMove="1" noResize="1" noEditPoints="1" noAdjustHandles="1" noChangeArrowheads="1" noChangeShapeType="1" noTextEdit="1"/>
              </p:cNvSpPr>
              <p:nvPr/>
            </p:nvSpPr>
            <p:spPr>
              <a:xfrm>
                <a:off x="974785" y="2411255"/>
                <a:ext cx="9679038" cy="1845570"/>
              </a:xfrm>
              <a:prstGeom prst="rect">
                <a:avLst/>
              </a:prstGeom>
              <a:blipFill>
                <a:blip r:embed="rId3"/>
                <a:stretch>
                  <a:fillRect l="-1008" t="-2649"/>
                </a:stretch>
              </a:blipFill>
            </p:spPr>
            <p:txBody>
              <a:bodyPr/>
              <a:lstStyle/>
              <a:p>
                <a:r>
                  <a:rPr lang="ja-JP" altLang="en-US">
                    <a:noFill/>
                  </a:rPr>
                  <a:t> </a:t>
                </a:r>
              </a:p>
            </p:txBody>
          </p:sp>
        </mc:Fallback>
      </mc:AlternateContent>
      <p:sp>
        <p:nvSpPr>
          <p:cNvPr id="15" name="正方形/長方形 14">
            <a:extLst>
              <a:ext uri="{FF2B5EF4-FFF2-40B4-BE49-F238E27FC236}">
                <a16:creationId xmlns:a16="http://schemas.microsoft.com/office/drawing/2014/main" id="{264D550C-9655-4DEF-9A4C-29EF2B22D194}"/>
              </a:ext>
            </a:extLst>
          </p:cNvPr>
          <p:cNvSpPr/>
          <p:nvPr/>
        </p:nvSpPr>
        <p:spPr>
          <a:xfrm>
            <a:off x="2486367" y="2850928"/>
            <a:ext cx="1079911" cy="369332"/>
          </a:xfrm>
          <a:prstGeom prst="rect">
            <a:avLst/>
          </a:prstGeom>
        </p:spPr>
        <p:txBody>
          <a:bodyPr wrap="none">
            <a:spAutoFit/>
          </a:bodyPr>
          <a:lstStyle/>
          <a:p>
            <a:r>
              <a:rPr lang="en-US" altLang="ja-JP" dirty="0"/>
              <a:t> Real part</a:t>
            </a:r>
          </a:p>
        </p:txBody>
      </p:sp>
      <p:sp>
        <p:nvSpPr>
          <p:cNvPr id="16" name="正方形/長方形 15">
            <a:extLst>
              <a:ext uri="{FF2B5EF4-FFF2-40B4-BE49-F238E27FC236}">
                <a16:creationId xmlns:a16="http://schemas.microsoft.com/office/drawing/2014/main" id="{CB674E52-F4AC-42FD-8A90-74555039B12D}"/>
              </a:ext>
            </a:extLst>
          </p:cNvPr>
          <p:cNvSpPr/>
          <p:nvPr/>
        </p:nvSpPr>
        <p:spPr>
          <a:xfrm>
            <a:off x="2429936" y="3529050"/>
            <a:ext cx="1612493" cy="369332"/>
          </a:xfrm>
          <a:prstGeom prst="rect">
            <a:avLst/>
          </a:prstGeom>
        </p:spPr>
        <p:txBody>
          <a:bodyPr wrap="none">
            <a:spAutoFit/>
          </a:bodyPr>
          <a:lstStyle/>
          <a:p>
            <a:r>
              <a:rPr lang="en-US" altLang="ja-JP" dirty="0"/>
              <a:t> Imaginary part</a:t>
            </a:r>
          </a:p>
        </p:txBody>
      </p:sp>
      <p:sp>
        <p:nvSpPr>
          <p:cNvPr id="17" name="右中かっこ 16">
            <a:extLst>
              <a:ext uri="{FF2B5EF4-FFF2-40B4-BE49-F238E27FC236}">
                <a16:creationId xmlns:a16="http://schemas.microsoft.com/office/drawing/2014/main" id="{255ED151-45F0-4334-BD3C-3CB28763089C}"/>
              </a:ext>
            </a:extLst>
          </p:cNvPr>
          <p:cNvSpPr/>
          <p:nvPr/>
        </p:nvSpPr>
        <p:spPr>
          <a:xfrm>
            <a:off x="2201108" y="3256516"/>
            <a:ext cx="155448" cy="914400"/>
          </a:xfrm>
          <a:prstGeom prst="rightBrace">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dirty="0"/>
          </a:p>
        </p:txBody>
      </p:sp>
      <p:sp>
        <p:nvSpPr>
          <p:cNvPr id="18" name="右中かっこ 17">
            <a:extLst>
              <a:ext uri="{FF2B5EF4-FFF2-40B4-BE49-F238E27FC236}">
                <a16:creationId xmlns:a16="http://schemas.microsoft.com/office/drawing/2014/main" id="{B0F0C057-A4B3-497A-806E-B3C2B85EFA47}"/>
              </a:ext>
            </a:extLst>
          </p:cNvPr>
          <p:cNvSpPr/>
          <p:nvPr/>
        </p:nvSpPr>
        <p:spPr>
          <a:xfrm>
            <a:off x="2201108" y="2905669"/>
            <a:ext cx="244380" cy="238616"/>
          </a:xfrm>
          <a:prstGeom prst="rightBrace">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dirty="0"/>
          </a:p>
        </p:txBody>
      </p:sp>
      <p:sp>
        <p:nvSpPr>
          <p:cNvPr id="20" name="テキスト ボックス 19">
            <a:extLst>
              <a:ext uri="{FF2B5EF4-FFF2-40B4-BE49-F238E27FC236}">
                <a16:creationId xmlns:a16="http://schemas.microsoft.com/office/drawing/2014/main" id="{301762E5-F886-4077-859D-22603F181AD7}"/>
              </a:ext>
            </a:extLst>
          </p:cNvPr>
          <p:cNvSpPr txBox="1"/>
          <p:nvPr/>
        </p:nvSpPr>
        <p:spPr>
          <a:xfrm>
            <a:off x="617360" y="1820890"/>
            <a:ext cx="7777687" cy="3416320"/>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sz="2400" dirty="0"/>
              <a:t>Extension of complex numbers</a:t>
            </a:r>
          </a:p>
          <a:p>
            <a:pPr marL="285750" indent="-285750">
              <a:buFont typeface="Arial" panose="020B0604020202020204" pitchFamily="34" charset="0"/>
              <a:buChar char="•"/>
            </a:pPr>
            <a:endParaRPr kumimoji="1" lang="en-US" altLang="ja-JP" sz="2400" dirty="0"/>
          </a:p>
          <a:p>
            <a:endParaRPr kumimoji="1" lang="en-US" altLang="ja-JP" sz="2400" dirty="0"/>
          </a:p>
          <a:p>
            <a:pPr marL="285750" indent="-285750">
              <a:buFont typeface="Arial" panose="020B0604020202020204" pitchFamily="34" charset="0"/>
              <a:buChar char="•"/>
            </a:pPr>
            <a:endParaRPr kumimoji="1" lang="en-US" altLang="ja-JP" sz="2400" dirty="0"/>
          </a:p>
          <a:p>
            <a:pPr marL="285750" indent="-285750">
              <a:buFont typeface="Arial" panose="020B0604020202020204" pitchFamily="34" charset="0"/>
              <a:buChar char="•"/>
            </a:pPr>
            <a:endParaRPr kumimoji="1" lang="en-US" altLang="ja-JP" sz="2400" dirty="0"/>
          </a:p>
          <a:p>
            <a:pPr marL="285750" indent="-285750">
              <a:buFont typeface="Arial" panose="020B0604020202020204" pitchFamily="34" charset="0"/>
              <a:buChar char="•"/>
            </a:pPr>
            <a:endParaRPr kumimoji="1" lang="en-US" altLang="ja-JP" sz="2400" dirty="0"/>
          </a:p>
          <a:p>
            <a:pPr marL="285750" indent="-285750">
              <a:buFont typeface="Arial" panose="020B0604020202020204" pitchFamily="34" charset="0"/>
              <a:buChar char="•"/>
            </a:pPr>
            <a:endParaRPr kumimoji="1" lang="en-US" altLang="ja-JP" sz="2400" dirty="0"/>
          </a:p>
          <a:p>
            <a:pPr marL="285750" indent="-285750">
              <a:buFont typeface="Arial" panose="020B0604020202020204" pitchFamily="34" charset="0"/>
              <a:buChar char="•"/>
            </a:pPr>
            <a:endParaRPr kumimoji="1" lang="en-US" altLang="ja-JP" sz="2400" dirty="0"/>
          </a:p>
          <a:p>
            <a:endParaRPr kumimoji="1" lang="ja-JP" altLang="en-US" sz="2400" dirty="0"/>
          </a:p>
        </p:txBody>
      </p:sp>
      <p:sp>
        <p:nvSpPr>
          <p:cNvPr id="21" name="正方形/長方形 20">
            <a:extLst>
              <a:ext uri="{FF2B5EF4-FFF2-40B4-BE49-F238E27FC236}">
                <a16:creationId xmlns:a16="http://schemas.microsoft.com/office/drawing/2014/main" id="{ACD7D8FF-76FA-4D13-B90C-BD267911113F}"/>
              </a:ext>
            </a:extLst>
          </p:cNvPr>
          <p:cNvSpPr/>
          <p:nvPr/>
        </p:nvSpPr>
        <p:spPr>
          <a:xfrm>
            <a:off x="1232216" y="4357153"/>
            <a:ext cx="237566" cy="369332"/>
          </a:xfrm>
          <a:prstGeom prst="rect">
            <a:avLst/>
          </a:prstGeom>
        </p:spPr>
        <p:txBody>
          <a:bodyPr wrap="none">
            <a:spAutoFit/>
          </a:bodyPr>
          <a:lstStyle/>
          <a:p>
            <a:r>
              <a:rPr lang="en-US" altLang="ja-JP" dirty="0"/>
              <a:t> </a:t>
            </a:r>
          </a:p>
        </p:txBody>
      </p:sp>
      <mc:AlternateContent xmlns:mc="http://schemas.openxmlformats.org/markup-compatibility/2006">
        <mc:Choice xmlns:a14="http://schemas.microsoft.com/office/drawing/2010/main" Requires="a14">
          <p:sp>
            <p:nvSpPr>
              <p:cNvPr id="24" name="正方形/長方形 23">
                <a:extLst>
                  <a:ext uri="{FF2B5EF4-FFF2-40B4-BE49-F238E27FC236}">
                    <a16:creationId xmlns:a16="http://schemas.microsoft.com/office/drawing/2014/main" id="{B3CD1C60-B7D0-4F01-A887-2F979E0FDAA1}"/>
                  </a:ext>
                </a:extLst>
              </p:cNvPr>
              <p:cNvSpPr/>
              <p:nvPr/>
            </p:nvSpPr>
            <p:spPr>
              <a:xfrm>
                <a:off x="4983626" y="2712428"/>
                <a:ext cx="2651880" cy="646331"/>
              </a:xfrm>
              <a:prstGeom prst="rect">
                <a:avLst/>
              </a:prstGeom>
            </p:spPr>
            <p:txBody>
              <a:bodyPr wrap="none">
                <a:spAutoFit/>
              </a:bodyPr>
              <a:lstStyle/>
              <a:p>
                <a:r>
                  <a:rPr lang="en-US" altLang="ja-JP" dirty="0"/>
                  <a:t> </a:t>
                </a:r>
                <a14:m>
                  <m:oMath xmlns:m="http://schemas.openxmlformats.org/officeDocument/2006/math">
                    <m:sSup>
                      <m:sSupPr>
                        <m:ctrlPr>
                          <a:rPr lang="en-US" altLang="ja-JP" i="1" smtClean="0">
                            <a:latin typeface="Cambria Math" panose="02040503050406030204" pitchFamily="18" charset="0"/>
                          </a:rPr>
                        </m:ctrlPr>
                      </m:sSupPr>
                      <m:e>
                        <m:r>
                          <a:rPr lang="en-US" altLang="ja-JP" b="0" i="1" smtClean="0">
                            <a:latin typeface="Cambria Math" panose="02040503050406030204" pitchFamily="18" charset="0"/>
                          </a:rPr>
                          <m:t>𝑖</m:t>
                        </m:r>
                      </m:e>
                      <m:sup>
                        <m:r>
                          <a:rPr lang="en-US" altLang="ja-JP" b="0" i="1" smtClean="0">
                            <a:latin typeface="Cambria Math" panose="02040503050406030204" pitchFamily="18" charset="0"/>
                          </a:rPr>
                          <m:t>2</m:t>
                        </m:r>
                      </m:sup>
                    </m:sSup>
                    <m:r>
                      <a:rPr lang="en-US" altLang="ja-JP" b="0" i="1" smtClean="0">
                        <a:latin typeface="Cambria Math" panose="02040503050406030204" pitchFamily="18" charset="0"/>
                      </a:rPr>
                      <m:t>=</m:t>
                    </m:r>
                  </m:oMath>
                </a14:m>
                <a:r>
                  <a:rPr lang="en-US" altLang="ja-JP" dirty="0"/>
                  <a:t> </a:t>
                </a:r>
                <a14:m>
                  <m:oMath xmlns:m="http://schemas.openxmlformats.org/officeDocument/2006/math">
                    <m:sSup>
                      <m:sSupPr>
                        <m:ctrlPr>
                          <a:rPr lang="en-US" altLang="ja-JP" i="1">
                            <a:latin typeface="Cambria Math" panose="02040503050406030204" pitchFamily="18" charset="0"/>
                          </a:rPr>
                        </m:ctrlPr>
                      </m:sSupPr>
                      <m:e>
                        <m:r>
                          <a:rPr lang="en-US" altLang="ja-JP" b="0" i="1" smtClean="0">
                            <a:latin typeface="Cambria Math" panose="02040503050406030204" pitchFamily="18" charset="0"/>
                          </a:rPr>
                          <m:t>𝑗</m:t>
                        </m:r>
                      </m:e>
                      <m:sup>
                        <m:r>
                          <a:rPr lang="en-US" altLang="ja-JP" i="1">
                            <a:latin typeface="Cambria Math" panose="02040503050406030204" pitchFamily="18" charset="0"/>
                          </a:rPr>
                          <m:t>2</m:t>
                        </m:r>
                      </m:sup>
                    </m:sSup>
                    <m:r>
                      <a:rPr lang="en-US" altLang="ja-JP" i="1">
                        <a:latin typeface="Cambria Math" panose="02040503050406030204" pitchFamily="18" charset="0"/>
                      </a:rPr>
                      <m:t>=</m:t>
                    </m:r>
                  </m:oMath>
                </a14:m>
                <a:r>
                  <a:rPr lang="en-US" altLang="ja-JP" dirty="0"/>
                  <a:t> </a:t>
                </a:r>
                <a14:m>
                  <m:oMath xmlns:m="http://schemas.openxmlformats.org/officeDocument/2006/math">
                    <m:sSup>
                      <m:sSupPr>
                        <m:ctrlPr>
                          <a:rPr lang="en-US" altLang="ja-JP" i="1">
                            <a:latin typeface="Cambria Math" panose="02040503050406030204" pitchFamily="18" charset="0"/>
                          </a:rPr>
                        </m:ctrlPr>
                      </m:sSupPr>
                      <m:e>
                        <m:r>
                          <a:rPr lang="en-US" altLang="ja-JP" b="0" i="1" smtClean="0">
                            <a:latin typeface="Cambria Math" panose="02040503050406030204" pitchFamily="18" charset="0"/>
                          </a:rPr>
                          <m:t>𝑘</m:t>
                        </m:r>
                      </m:e>
                      <m:sup>
                        <m:r>
                          <a:rPr lang="en-US" altLang="ja-JP" i="1">
                            <a:latin typeface="Cambria Math" panose="02040503050406030204" pitchFamily="18" charset="0"/>
                          </a:rPr>
                          <m:t>2</m:t>
                        </m:r>
                      </m:sup>
                    </m:sSup>
                    <m:r>
                      <a:rPr lang="en-US" altLang="ja-JP" i="1">
                        <a:latin typeface="Cambria Math" panose="02040503050406030204" pitchFamily="18" charset="0"/>
                      </a:rPr>
                      <m:t>=</m:t>
                    </m:r>
                    <m:r>
                      <a:rPr lang="en-US" altLang="ja-JP" b="0" i="1" smtClean="0">
                        <a:latin typeface="Cambria Math" panose="02040503050406030204" pitchFamily="18" charset="0"/>
                      </a:rPr>
                      <m:t>𝑖𝑗</m:t>
                    </m:r>
                    <m:r>
                      <a:rPr lang="en-US" altLang="ja-JP" i="1">
                        <a:latin typeface="Cambria Math" panose="02040503050406030204" pitchFamily="18" charset="0"/>
                      </a:rPr>
                      <m:t>𝑘</m:t>
                    </m:r>
                    <m:r>
                      <a:rPr lang="en-US" altLang="ja-JP" b="0" i="1" smtClean="0">
                        <a:latin typeface="Cambria Math" panose="02040503050406030204" pitchFamily="18" charset="0"/>
                      </a:rPr>
                      <m:t>=−1</m:t>
                    </m:r>
                  </m:oMath>
                </a14:m>
                <a:endParaRPr lang="en-US" altLang="ja-JP" b="0" dirty="0"/>
              </a:p>
              <a:p>
                <a14:m>
                  <m:oMath xmlns:m="http://schemas.openxmlformats.org/officeDocument/2006/math">
                    <m:r>
                      <a:rPr lang="en-US" altLang="ja-JP" i="1">
                        <a:latin typeface="Cambria Math" panose="02040503050406030204" pitchFamily="18" charset="0"/>
                      </a:rPr>
                      <m:t>𝑖𝑗</m:t>
                    </m:r>
                  </m:oMath>
                </a14:m>
                <a:r>
                  <a:rPr lang="en-US" altLang="ja-JP" dirty="0"/>
                  <a:t> = </a:t>
                </a:r>
                <a14:m>
                  <m:oMath xmlns:m="http://schemas.openxmlformats.org/officeDocument/2006/math">
                    <m:r>
                      <a:rPr lang="en-US" altLang="ja-JP" b="0" i="1" smtClean="0">
                        <a:latin typeface="Cambria Math" panose="02040503050406030204" pitchFamily="18" charset="0"/>
                      </a:rPr>
                      <m:t>𝑘</m:t>
                    </m:r>
                    <m:r>
                      <a:rPr lang="en-US" altLang="ja-JP" b="0" i="1" smtClean="0">
                        <a:latin typeface="Cambria Math" panose="02040503050406030204" pitchFamily="18" charset="0"/>
                      </a:rPr>
                      <m:t>,  </m:t>
                    </m:r>
                    <m:r>
                      <a:rPr lang="en-US" altLang="ja-JP" i="1">
                        <a:latin typeface="Cambria Math" panose="02040503050406030204" pitchFamily="18" charset="0"/>
                      </a:rPr>
                      <m:t>𝑗</m:t>
                    </m:r>
                    <m:r>
                      <a:rPr lang="en-US" altLang="ja-JP" b="0" i="1" smtClean="0">
                        <a:latin typeface="Cambria Math" panose="02040503050406030204" pitchFamily="18" charset="0"/>
                      </a:rPr>
                      <m:t>𝑖</m:t>
                    </m:r>
                    <m:r>
                      <m:rPr>
                        <m:nor/>
                      </m:rPr>
                      <a:rPr lang="en-US" altLang="ja-JP" dirty="0"/>
                      <m:t> =</m:t>
                    </m:r>
                    <m:r>
                      <a:rPr lang="en-US" altLang="ja-JP" b="0" i="1" dirty="0" smtClean="0">
                        <a:latin typeface="Cambria Math" panose="02040503050406030204" pitchFamily="18" charset="0"/>
                      </a:rPr>
                      <m:t>−</m:t>
                    </m:r>
                    <m:r>
                      <a:rPr lang="en-US" altLang="ja-JP" i="1">
                        <a:latin typeface="Cambria Math" panose="02040503050406030204" pitchFamily="18" charset="0"/>
                      </a:rPr>
                      <m:t>𝑘</m:t>
                    </m:r>
                  </m:oMath>
                </a14:m>
                <a:endParaRPr lang="en-US" altLang="ja-JP" dirty="0"/>
              </a:p>
            </p:txBody>
          </p:sp>
        </mc:Choice>
        <mc:Fallback>
          <p:sp>
            <p:nvSpPr>
              <p:cNvPr id="24" name="正方形/長方形 23">
                <a:extLst>
                  <a:ext uri="{FF2B5EF4-FFF2-40B4-BE49-F238E27FC236}">
                    <a16:creationId xmlns:a16="http://schemas.microsoft.com/office/drawing/2014/main" id="{B3CD1C60-B7D0-4F01-A887-2F979E0FDAA1}"/>
                  </a:ext>
                </a:extLst>
              </p:cNvPr>
              <p:cNvSpPr>
                <a:spLocks noRot="1" noChangeAspect="1" noMove="1" noResize="1" noEditPoints="1" noAdjustHandles="1" noChangeArrowheads="1" noChangeShapeType="1" noTextEdit="1"/>
              </p:cNvSpPr>
              <p:nvPr/>
            </p:nvSpPr>
            <p:spPr>
              <a:xfrm>
                <a:off x="4983626" y="2712428"/>
                <a:ext cx="2651880" cy="646331"/>
              </a:xfrm>
              <a:prstGeom prst="rect">
                <a:avLst/>
              </a:prstGeom>
              <a:blipFill>
                <a:blip r:embed="rId4"/>
                <a:stretch>
                  <a:fillRect l="-690" b="-14151"/>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25" name="テキスト ボックス 24">
                <a:extLst>
                  <a:ext uri="{FF2B5EF4-FFF2-40B4-BE49-F238E27FC236}">
                    <a16:creationId xmlns:a16="http://schemas.microsoft.com/office/drawing/2014/main" id="{F5A65243-2974-45C9-9AA5-0FB52AB577ED}"/>
                  </a:ext>
                </a:extLst>
              </p:cNvPr>
              <p:cNvSpPr txBox="1"/>
              <p:nvPr/>
            </p:nvSpPr>
            <p:spPr>
              <a:xfrm>
                <a:off x="974785" y="4439263"/>
                <a:ext cx="1765035" cy="2187009"/>
              </a:xfrm>
              <a:prstGeom prst="rect">
                <a:avLst/>
              </a:prstGeom>
              <a:noFill/>
            </p:spPr>
            <p:txBody>
              <a:bodyPr wrap="none" rtlCol="0">
                <a:spAutoFit/>
              </a:bodyPr>
              <a:lstStyle/>
              <a:p>
                <a14:m>
                  <m:oMath xmlns:m="http://schemas.openxmlformats.org/officeDocument/2006/math">
                    <m:sSub>
                      <m:sSubPr>
                        <m:ctrlPr>
                          <a:rPr kumimoji="1" lang="en-US" altLang="ja-JP" sz="2400" i="1">
                            <a:latin typeface="Cambria Math" panose="02040503050406030204" pitchFamily="18" charset="0"/>
                          </a:rPr>
                        </m:ctrlPr>
                      </m:sSubPr>
                      <m:e>
                        <m:r>
                          <m:rPr>
                            <m:nor/>
                          </m:rPr>
                          <a:rPr lang="en-US" altLang="ja-JP" sz="2400" b="1" dirty="0">
                            <a:latin typeface="Cambria Math" panose="02040503050406030204" pitchFamily="18" charset="0"/>
                            <a:ea typeface="Cambria Math" panose="02040503050406030204" pitchFamily="18" charset="0"/>
                          </a:rPr>
                          <m:t>x</m:t>
                        </m:r>
                      </m:e>
                      <m:sub>
                        <m:r>
                          <a:rPr kumimoji="1" lang="en-US" altLang="ja-JP" sz="2400" i="1">
                            <a:latin typeface="Cambria Math" panose="02040503050406030204" pitchFamily="18" charset="0"/>
                          </a:rPr>
                          <m:t>1</m:t>
                        </m:r>
                      </m:sub>
                    </m:sSub>
                  </m:oMath>
                </a14:m>
                <a:r>
                  <a:rPr kumimoji="1" lang="en-US" altLang="ja-JP" sz="2400" dirty="0"/>
                  <a:t>+ </a:t>
                </a:r>
                <a14:m>
                  <m:oMath xmlns:m="http://schemas.openxmlformats.org/officeDocument/2006/math">
                    <m:sSub>
                      <m:sSubPr>
                        <m:ctrlPr>
                          <a:rPr kumimoji="1" lang="en-US" altLang="ja-JP" sz="2400" i="1">
                            <a:latin typeface="Cambria Math" panose="02040503050406030204" pitchFamily="18" charset="0"/>
                          </a:rPr>
                        </m:ctrlPr>
                      </m:sSubPr>
                      <m:e>
                        <m:r>
                          <m:rPr>
                            <m:nor/>
                          </m:rPr>
                          <a:rPr lang="en-US" altLang="ja-JP" sz="2400" b="1" dirty="0">
                            <a:latin typeface="Cambria Math" panose="02040503050406030204" pitchFamily="18" charset="0"/>
                            <a:ea typeface="Cambria Math" panose="02040503050406030204" pitchFamily="18" charset="0"/>
                          </a:rPr>
                          <m:t>x</m:t>
                        </m:r>
                      </m:e>
                      <m:sub>
                        <m:r>
                          <a:rPr lang="en-US" altLang="ja-JP" sz="2400" i="1" dirty="0">
                            <a:latin typeface="Cambria Math" panose="02040503050406030204" pitchFamily="18" charset="0"/>
                            <a:ea typeface="Cambria Math" panose="02040503050406030204" pitchFamily="18" charset="0"/>
                          </a:rPr>
                          <m:t>2</m:t>
                        </m:r>
                      </m:sub>
                    </m:sSub>
                  </m:oMath>
                </a14:m>
                <a:r>
                  <a:rPr kumimoji="1" lang="ja-JP" altLang="en-US" sz="2400" dirty="0"/>
                  <a:t> </a:t>
                </a:r>
                <a:endParaRPr kumimoji="1" lang="en-US" altLang="ja-JP" sz="2400" dirty="0"/>
              </a:p>
              <a:p>
                <a:r>
                  <a:rPr lang="ja-JP" altLang="en-US" sz="2400" dirty="0"/>
                  <a:t>≝ </a:t>
                </a:r>
                <a14:m>
                  <m:oMath xmlns:m="http://schemas.openxmlformats.org/officeDocument/2006/math">
                    <m:d>
                      <m:dPr>
                        <m:begChr m:val="["/>
                        <m:endChr m:val="]"/>
                        <m:ctrlPr>
                          <a:rPr lang="en-US" altLang="ja-JP" sz="2400" i="1">
                            <a:latin typeface="Cambria Math" panose="02040503050406030204" pitchFamily="18" charset="0"/>
                          </a:rPr>
                        </m:ctrlPr>
                      </m:dPr>
                      <m:e>
                        <m:m>
                          <m:mPr>
                            <m:mcs>
                              <m:mc>
                                <m:mcPr>
                                  <m:count m:val="1"/>
                                  <m:mcJc m:val="center"/>
                                </m:mcPr>
                              </m:mc>
                            </m:mcs>
                            <m:ctrlPr>
                              <a:rPr lang="en-US" altLang="ja-JP" sz="2400" i="1">
                                <a:latin typeface="Cambria Math" panose="02040503050406030204" pitchFamily="18" charset="0"/>
                              </a:rPr>
                            </m:ctrlPr>
                          </m:mPr>
                          <m:mr>
                            <m:e>
                              <m:sSubSup>
                                <m:sSubSupPr>
                                  <m:ctrlPr>
                                    <a:rPr lang="en-US" altLang="ja-JP" sz="2400" i="1">
                                      <a:latin typeface="Cambria Math" panose="02040503050406030204" pitchFamily="18" charset="0"/>
                                    </a:rPr>
                                  </m:ctrlPr>
                                </m:sSubSupPr>
                                <m:e>
                                  <m:r>
                                    <a:rPr lang="en-US" altLang="ja-JP" sz="2400" i="1">
                                      <a:latin typeface="Cambria Math" panose="02040503050406030204" pitchFamily="18" charset="0"/>
                                    </a:rPr>
                                    <m:t>𝑥</m:t>
                                  </m:r>
                                </m:e>
                                <m:sub>
                                  <m:r>
                                    <a:rPr lang="en-US" altLang="ja-JP" sz="2400" i="1">
                                      <a:latin typeface="Cambria Math" panose="02040503050406030204" pitchFamily="18" charset="0"/>
                                    </a:rPr>
                                    <m:t>1</m:t>
                                  </m:r>
                                </m:sub>
                                <m:sup>
                                  <m:r>
                                    <a:rPr lang="en-US" altLang="ja-JP" sz="2400" i="1">
                                      <a:latin typeface="Cambria Math" panose="02040503050406030204" pitchFamily="18" charset="0"/>
                                    </a:rPr>
                                    <m:t>𝑟</m:t>
                                  </m:r>
                                </m:sup>
                              </m:sSubSup>
                              <m:r>
                                <m:rPr>
                                  <m:brk m:alnAt="7"/>
                                </m:rPr>
                                <a:rPr lang="en-US" altLang="ja-JP" sz="2400" i="1">
                                  <a:latin typeface="Cambria Math" panose="02040503050406030204" pitchFamily="18" charset="0"/>
                                </a:rPr>
                                <m:t>+</m:t>
                              </m:r>
                              <m:sSubSup>
                                <m:sSubSupPr>
                                  <m:ctrlPr>
                                    <a:rPr lang="en-US" altLang="ja-JP" sz="2400" i="1">
                                      <a:latin typeface="Cambria Math" panose="02040503050406030204" pitchFamily="18" charset="0"/>
                                    </a:rPr>
                                  </m:ctrlPr>
                                </m:sSubSupPr>
                                <m:e>
                                  <m:r>
                                    <a:rPr lang="en-US" altLang="ja-JP" sz="2400" i="1">
                                      <a:latin typeface="Cambria Math" panose="02040503050406030204" pitchFamily="18" charset="0"/>
                                    </a:rPr>
                                    <m:t>𝑥</m:t>
                                  </m:r>
                                </m:e>
                                <m:sub>
                                  <m:r>
                                    <a:rPr lang="en-US" altLang="ja-JP" sz="2400" i="1">
                                      <a:latin typeface="Cambria Math" panose="02040503050406030204" pitchFamily="18" charset="0"/>
                                    </a:rPr>
                                    <m:t>1</m:t>
                                  </m:r>
                                </m:sub>
                                <m:sup>
                                  <m:r>
                                    <a:rPr lang="en-US" altLang="ja-JP" sz="2400" i="1">
                                      <a:latin typeface="Cambria Math" panose="02040503050406030204" pitchFamily="18" charset="0"/>
                                    </a:rPr>
                                    <m:t>𝑟</m:t>
                                  </m:r>
                                </m:sup>
                              </m:sSubSup>
                            </m:e>
                          </m:mr>
                          <m:mr>
                            <m:e>
                              <m:sSubSup>
                                <m:sSubSupPr>
                                  <m:ctrlPr>
                                    <a:rPr lang="en-US" altLang="ja-JP" sz="2400" i="1">
                                      <a:latin typeface="Cambria Math" panose="02040503050406030204" pitchFamily="18" charset="0"/>
                                    </a:rPr>
                                  </m:ctrlPr>
                                </m:sSubSupPr>
                                <m:e>
                                  <m:r>
                                    <a:rPr lang="en-US" altLang="ja-JP" sz="2400" i="1">
                                      <a:latin typeface="Cambria Math" panose="02040503050406030204" pitchFamily="18" charset="0"/>
                                    </a:rPr>
                                    <m:t>𝑥</m:t>
                                  </m:r>
                                </m:e>
                                <m:sub>
                                  <m:r>
                                    <a:rPr lang="en-US" altLang="ja-JP" sz="2400" i="1">
                                      <a:latin typeface="Cambria Math" panose="02040503050406030204" pitchFamily="18" charset="0"/>
                                    </a:rPr>
                                    <m:t>1</m:t>
                                  </m:r>
                                </m:sub>
                                <m:sup>
                                  <m:r>
                                    <a:rPr lang="en-US" altLang="ja-JP" sz="2400" i="1">
                                      <a:latin typeface="Cambria Math" panose="02040503050406030204" pitchFamily="18" charset="0"/>
                                    </a:rPr>
                                    <m:t>𝑖</m:t>
                                  </m:r>
                                </m:sup>
                              </m:sSubSup>
                              <m:r>
                                <a:rPr lang="en-US" altLang="ja-JP" sz="2400" i="1">
                                  <a:latin typeface="Cambria Math" panose="02040503050406030204" pitchFamily="18" charset="0"/>
                                </a:rPr>
                                <m:t>+</m:t>
                              </m:r>
                              <m:sSubSup>
                                <m:sSubSupPr>
                                  <m:ctrlPr>
                                    <a:rPr lang="en-US" altLang="ja-JP" sz="2400" i="1">
                                      <a:latin typeface="Cambria Math" panose="02040503050406030204" pitchFamily="18" charset="0"/>
                                    </a:rPr>
                                  </m:ctrlPr>
                                </m:sSubSupPr>
                                <m:e>
                                  <m:r>
                                    <a:rPr lang="en-US" altLang="ja-JP" sz="2400" i="1">
                                      <a:latin typeface="Cambria Math" panose="02040503050406030204" pitchFamily="18" charset="0"/>
                                    </a:rPr>
                                    <m:t>𝑥</m:t>
                                  </m:r>
                                </m:e>
                                <m:sub>
                                  <m:r>
                                    <a:rPr lang="en-US" altLang="ja-JP" sz="2400" i="1">
                                      <a:latin typeface="Cambria Math" panose="02040503050406030204" pitchFamily="18" charset="0"/>
                                    </a:rPr>
                                    <m:t>2</m:t>
                                  </m:r>
                                </m:sub>
                                <m:sup>
                                  <m:r>
                                    <a:rPr lang="en-US" altLang="ja-JP" sz="2400" i="1">
                                      <a:latin typeface="Cambria Math" panose="02040503050406030204" pitchFamily="18" charset="0"/>
                                    </a:rPr>
                                    <m:t>𝑖</m:t>
                                  </m:r>
                                </m:sup>
                              </m:sSubSup>
                            </m:e>
                          </m:mr>
                          <m:mr>
                            <m:e>
                              <m:sSubSup>
                                <m:sSubSupPr>
                                  <m:ctrlPr>
                                    <a:rPr lang="en-US" altLang="ja-JP" sz="2400" i="1">
                                      <a:latin typeface="Cambria Math" panose="02040503050406030204" pitchFamily="18" charset="0"/>
                                    </a:rPr>
                                  </m:ctrlPr>
                                </m:sSubSupPr>
                                <m:e>
                                  <m:r>
                                    <a:rPr lang="en-US" altLang="ja-JP" sz="2400" i="1">
                                      <a:latin typeface="Cambria Math" panose="02040503050406030204" pitchFamily="18" charset="0"/>
                                    </a:rPr>
                                    <m:t>𝑥</m:t>
                                  </m:r>
                                </m:e>
                                <m:sub>
                                  <m:r>
                                    <a:rPr lang="en-US" altLang="ja-JP" sz="2400" i="1">
                                      <a:latin typeface="Cambria Math" panose="02040503050406030204" pitchFamily="18" charset="0"/>
                                    </a:rPr>
                                    <m:t>1</m:t>
                                  </m:r>
                                </m:sub>
                                <m:sup>
                                  <m:r>
                                    <a:rPr lang="en-US" altLang="ja-JP" sz="2400" i="1">
                                      <a:latin typeface="Cambria Math" panose="02040503050406030204" pitchFamily="18" charset="0"/>
                                    </a:rPr>
                                    <m:t>𝑗</m:t>
                                  </m:r>
                                </m:sup>
                              </m:sSubSup>
                              <m:r>
                                <a:rPr lang="en-US" altLang="ja-JP" sz="2400" i="1">
                                  <a:latin typeface="Cambria Math" panose="02040503050406030204" pitchFamily="18" charset="0"/>
                                </a:rPr>
                                <m:t>+</m:t>
                              </m:r>
                              <m:sSubSup>
                                <m:sSubSupPr>
                                  <m:ctrlPr>
                                    <a:rPr lang="en-US" altLang="ja-JP" sz="2400" i="1">
                                      <a:latin typeface="Cambria Math" panose="02040503050406030204" pitchFamily="18" charset="0"/>
                                    </a:rPr>
                                  </m:ctrlPr>
                                </m:sSubSupPr>
                                <m:e>
                                  <m:r>
                                    <a:rPr lang="en-US" altLang="ja-JP" sz="2400" i="1">
                                      <a:latin typeface="Cambria Math" panose="02040503050406030204" pitchFamily="18" charset="0"/>
                                    </a:rPr>
                                    <m:t>𝑥</m:t>
                                  </m:r>
                                </m:e>
                                <m:sub>
                                  <m:r>
                                    <a:rPr lang="en-US" altLang="ja-JP" sz="2400" i="1">
                                      <a:latin typeface="Cambria Math" panose="02040503050406030204" pitchFamily="18" charset="0"/>
                                    </a:rPr>
                                    <m:t>2</m:t>
                                  </m:r>
                                </m:sub>
                                <m:sup>
                                  <m:r>
                                    <a:rPr lang="en-US" altLang="ja-JP" sz="2400" i="1">
                                      <a:latin typeface="Cambria Math" panose="02040503050406030204" pitchFamily="18" charset="0"/>
                                    </a:rPr>
                                    <m:t>𝑗</m:t>
                                  </m:r>
                                </m:sup>
                              </m:sSubSup>
                            </m:e>
                          </m:mr>
                          <m:mr>
                            <m:e>
                              <m:sSubSup>
                                <m:sSubSupPr>
                                  <m:ctrlPr>
                                    <a:rPr lang="en-US" altLang="ja-JP" sz="2400" i="1">
                                      <a:latin typeface="Cambria Math" panose="02040503050406030204" pitchFamily="18" charset="0"/>
                                    </a:rPr>
                                  </m:ctrlPr>
                                </m:sSubSupPr>
                                <m:e>
                                  <m:r>
                                    <a:rPr lang="en-US" altLang="ja-JP" sz="2400" i="1">
                                      <a:latin typeface="Cambria Math" panose="02040503050406030204" pitchFamily="18" charset="0"/>
                                    </a:rPr>
                                    <m:t>𝑥</m:t>
                                  </m:r>
                                </m:e>
                                <m:sub>
                                  <m:r>
                                    <a:rPr lang="en-US" altLang="ja-JP" sz="2400" i="1">
                                      <a:latin typeface="Cambria Math" panose="02040503050406030204" pitchFamily="18" charset="0"/>
                                    </a:rPr>
                                    <m:t>1</m:t>
                                  </m:r>
                                </m:sub>
                                <m:sup>
                                  <m:r>
                                    <a:rPr lang="en-US" altLang="ja-JP" sz="2400" i="1">
                                      <a:latin typeface="Cambria Math" panose="02040503050406030204" pitchFamily="18" charset="0"/>
                                    </a:rPr>
                                    <m:t>𝑘</m:t>
                                  </m:r>
                                </m:sup>
                              </m:sSubSup>
                              <m:r>
                                <a:rPr lang="en-US" altLang="ja-JP" sz="2400" i="1">
                                  <a:latin typeface="Cambria Math" panose="02040503050406030204" pitchFamily="18" charset="0"/>
                                </a:rPr>
                                <m:t>+</m:t>
                              </m:r>
                              <m:sSubSup>
                                <m:sSubSupPr>
                                  <m:ctrlPr>
                                    <a:rPr lang="en-US" altLang="ja-JP" sz="2400" i="1">
                                      <a:latin typeface="Cambria Math" panose="02040503050406030204" pitchFamily="18" charset="0"/>
                                    </a:rPr>
                                  </m:ctrlPr>
                                </m:sSubSupPr>
                                <m:e>
                                  <m:r>
                                    <a:rPr lang="en-US" altLang="ja-JP" sz="2400" i="1">
                                      <a:latin typeface="Cambria Math" panose="02040503050406030204" pitchFamily="18" charset="0"/>
                                    </a:rPr>
                                    <m:t>𝑥</m:t>
                                  </m:r>
                                </m:e>
                                <m:sub>
                                  <m:r>
                                    <a:rPr lang="en-US" altLang="ja-JP" sz="2400" i="1">
                                      <a:latin typeface="Cambria Math" panose="02040503050406030204" pitchFamily="18" charset="0"/>
                                    </a:rPr>
                                    <m:t>2</m:t>
                                  </m:r>
                                </m:sub>
                                <m:sup>
                                  <m:r>
                                    <a:rPr lang="en-US" altLang="ja-JP" sz="2400" i="1">
                                      <a:latin typeface="Cambria Math" panose="02040503050406030204" pitchFamily="18" charset="0"/>
                                    </a:rPr>
                                    <m:t>𝑘</m:t>
                                  </m:r>
                                </m:sup>
                              </m:sSubSup>
                            </m:e>
                          </m:mr>
                        </m:m>
                      </m:e>
                    </m:d>
                  </m:oMath>
                </a14:m>
                <a:endParaRPr kumimoji="1" lang="ja-JP" altLang="en-US" dirty="0"/>
              </a:p>
            </p:txBody>
          </p:sp>
        </mc:Choice>
        <mc:Fallback>
          <p:sp>
            <p:nvSpPr>
              <p:cNvPr id="25" name="テキスト ボックス 24">
                <a:extLst>
                  <a:ext uri="{FF2B5EF4-FFF2-40B4-BE49-F238E27FC236}">
                    <a16:creationId xmlns:a16="http://schemas.microsoft.com/office/drawing/2014/main" id="{F5A65243-2974-45C9-9AA5-0FB52AB577ED}"/>
                  </a:ext>
                </a:extLst>
              </p:cNvPr>
              <p:cNvSpPr txBox="1">
                <a:spLocks noRot="1" noChangeAspect="1" noMove="1" noResize="1" noEditPoints="1" noAdjustHandles="1" noChangeArrowheads="1" noChangeShapeType="1" noTextEdit="1"/>
              </p:cNvSpPr>
              <p:nvPr/>
            </p:nvSpPr>
            <p:spPr>
              <a:xfrm>
                <a:off x="974785" y="4439263"/>
                <a:ext cx="1765035" cy="2187009"/>
              </a:xfrm>
              <a:prstGeom prst="rect">
                <a:avLst/>
              </a:prstGeom>
              <a:blipFill>
                <a:blip r:embed="rId5"/>
                <a:stretch>
                  <a:fillRect l="-5536" t="-2228"/>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1148329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F2955768-AFCE-47F6-80EA-E3F8BE78662F}"/>
              </a:ext>
            </a:extLst>
          </p:cNvPr>
          <p:cNvSpPr>
            <a:spLocks noGrp="1"/>
          </p:cNvSpPr>
          <p:nvPr>
            <p:ph type="sldNum" sz="quarter" idx="12"/>
          </p:nvPr>
        </p:nvSpPr>
        <p:spPr/>
        <p:txBody>
          <a:bodyPr/>
          <a:lstStyle/>
          <a:p>
            <a:fld id="{41EAE3CB-22B8-438F-87FC-FA4C7B2C7D05}" type="slidenum">
              <a:rPr kumimoji="1" lang="ja-JP" altLang="en-US" smtClean="0"/>
              <a:pPr/>
              <a:t>8</a:t>
            </a:fld>
            <a:endParaRPr kumimoji="1" lang="ja-JP" altLang="en-US" dirty="0"/>
          </a:p>
        </p:txBody>
      </p:sp>
      <p:sp>
        <p:nvSpPr>
          <p:cNvPr id="5" name="タイトル 1">
            <a:extLst>
              <a:ext uri="{FF2B5EF4-FFF2-40B4-BE49-F238E27FC236}">
                <a16:creationId xmlns:a16="http://schemas.microsoft.com/office/drawing/2014/main" id="{D28368EE-9E3D-4FF3-B3D6-678B3232A5FF}"/>
              </a:ext>
            </a:extLst>
          </p:cNvPr>
          <p:cNvSpPr txBox="1">
            <a:spLocks noGrp="1"/>
          </p:cNvSpPr>
          <p:nvPr>
            <p:ph type="title"/>
          </p:nvPr>
        </p:nvSpPr>
        <p:spPr>
          <a:xfrm>
            <a:off x="628650" y="365125"/>
            <a:ext cx="9195834"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en-US" altLang="ja-JP" sz="4000" dirty="0">
                <a:latin typeface="Arial" panose="020B0604020202020204" pitchFamily="34" charset="0"/>
                <a:cs typeface="Arial" panose="020B0604020202020204" pitchFamily="34" charset="0"/>
              </a:rPr>
              <a:t>Quaternion neural networks(QNNs)</a:t>
            </a:r>
            <a:endParaRPr lang="ja-JP" altLang="en-US" sz="4000" dirty="0">
              <a:latin typeface="Arial" panose="020B0604020202020204" pitchFamily="34" charset="0"/>
              <a:cs typeface="Arial" panose="020B0604020202020204" pitchFamily="34" charset="0"/>
            </a:endParaRPr>
          </a:p>
        </p:txBody>
      </p:sp>
      <mc:AlternateContent xmlns:mc="http://schemas.openxmlformats.org/markup-compatibility/2006">
        <mc:Choice xmlns:a14="http://schemas.microsoft.com/office/drawing/2010/main" Requires="a14">
          <p:sp>
            <p:nvSpPr>
              <p:cNvPr id="6" name="正方形/長方形 5">
                <a:extLst>
                  <a:ext uri="{FF2B5EF4-FFF2-40B4-BE49-F238E27FC236}">
                    <a16:creationId xmlns:a16="http://schemas.microsoft.com/office/drawing/2014/main" id="{D56CE256-FA53-48B1-8193-F56930F25DBC}"/>
                  </a:ext>
                </a:extLst>
              </p:cNvPr>
              <p:cNvSpPr/>
              <p:nvPr/>
            </p:nvSpPr>
            <p:spPr>
              <a:xfrm>
                <a:off x="1179605" y="2295073"/>
                <a:ext cx="2885277" cy="798232"/>
              </a:xfrm>
              <a:prstGeom prst="rect">
                <a:avLst/>
              </a:prstGeom>
            </p:spPr>
            <p:txBody>
              <a:bodyPr wrap="none">
                <a:spAutoFit/>
              </a:bodyPr>
              <a:lstStyle/>
              <a:p>
                <a14:m>
                  <m:oMath xmlns:m="http://schemas.openxmlformats.org/officeDocument/2006/math">
                    <m:d>
                      <m:dPr>
                        <m:begChr m:val="["/>
                        <m:endChr m:val="]"/>
                        <m:ctrlPr>
                          <a:rPr lang="en-US" altLang="ja-JP" sz="2000" i="1">
                            <a:latin typeface="Cambria Math" panose="02040503050406030204" pitchFamily="18" charset="0"/>
                          </a:rPr>
                        </m:ctrlPr>
                      </m:dPr>
                      <m:e>
                        <m:m>
                          <m:mPr>
                            <m:mcs>
                              <m:mc>
                                <m:mcPr>
                                  <m:count m:val="1"/>
                                  <m:mcJc m:val="center"/>
                                </m:mcPr>
                              </m:mc>
                            </m:mcs>
                            <m:ctrlPr>
                              <a:rPr lang="en-US" altLang="ja-JP" sz="2000" i="1">
                                <a:latin typeface="Cambria Math" panose="02040503050406030204" pitchFamily="18" charset="0"/>
                              </a:rPr>
                            </m:ctrlPr>
                          </m:mPr>
                          <m:mr>
                            <m:e>
                              <m:sSubSup>
                                <m:sSubSupPr>
                                  <m:ctrlPr>
                                    <a:rPr lang="en-US" altLang="ja-JP" sz="2000" i="1">
                                      <a:latin typeface="Cambria Math" panose="02040503050406030204" pitchFamily="18" charset="0"/>
                                    </a:rPr>
                                  </m:ctrlPr>
                                </m:sSubSupPr>
                                <m:e>
                                  <m:r>
                                    <a:rPr lang="en-US" altLang="ja-JP" sz="2000" i="1">
                                      <a:latin typeface="Cambria Math" panose="02040503050406030204" pitchFamily="18" charset="0"/>
                                    </a:rPr>
                                    <m:t>𝐸</m:t>
                                  </m:r>
                                </m:e>
                                <m:sub>
                                  <m:r>
                                    <m:rPr>
                                      <m:sty m:val="p"/>
                                    </m:rPr>
                                    <a:rPr lang="en-US" altLang="ja-JP" sz="2000" i="0">
                                      <a:latin typeface="Cambria Math" panose="02040503050406030204" pitchFamily="18" charset="0"/>
                                    </a:rPr>
                                    <m:t>H</m:t>
                                  </m:r>
                                </m:sub>
                                <m:sup>
                                  <m:r>
                                    <m:rPr>
                                      <m:sty m:val="p"/>
                                    </m:rPr>
                                    <a:rPr lang="en-US" altLang="ja-JP" sz="2000" i="0">
                                      <a:latin typeface="Cambria Math" panose="02040503050406030204" pitchFamily="18" charset="0"/>
                                    </a:rPr>
                                    <m:t>r</m:t>
                                  </m:r>
                                </m:sup>
                              </m:sSubSup>
                            </m:e>
                          </m:mr>
                          <m:mr>
                            <m:e>
                              <m:sSubSup>
                                <m:sSubSupPr>
                                  <m:ctrlPr>
                                    <a:rPr lang="en-US" altLang="ja-JP" sz="2000" i="1">
                                      <a:latin typeface="Cambria Math" panose="02040503050406030204" pitchFamily="18" charset="0"/>
                                    </a:rPr>
                                  </m:ctrlPr>
                                </m:sSubSupPr>
                                <m:e>
                                  <m:r>
                                    <a:rPr lang="en-US" altLang="ja-JP" sz="2000" i="1">
                                      <a:latin typeface="Cambria Math" panose="02040503050406030204" pitchFamily="18" charset="0"/>
                                    </a:rPr>
                                    <m:t>𝐸</m:t>
                                  </m:r>
                                </m:e>
                                <m:sub>
                                  <m:r>
                                    <m:rPr>
                                      <m:sty m:val="p"/>
                                    </m:rPr>
                                    <a:rPr lang="en-US" altLang="ja-JP" sz="2000" i="0">
                                      <a:latin typeface="Cambria Math" panose="02040503050406030204" pitchFamily="18" charset="0"/>
                                    </a:rPr>
                                    <m:t>V</m:t>
                                  </m:r>
                                </m:sub>
                                <m:sup>
                                  <m:r>
                                    <m:rPr>
                                      <m:sty m:val="p"/>
                                    </m:rPr>
                                    <a:rPr lang="en-US" altLang="ja-JP" sz="2000" i="0">
                                      <a:latin typeface="Cambria Math" panose="02040503050406030204" pitchFamily="18" charset="0"/>
                                    </a:rPr>
                                    <m:t>r</m:t>
                                  </m:r>
                                </m:sup>
                              </m:sSubSup>
                            </m:e>
                          </m:mr>
                        </m:m>
                      </m:e>
                    </m:d>
                    <m:r>
                      <a:rPr lang="en-US" altLang="ja-JP" sz="2000" i="1">
                        <a:latin typeface="Cambria Math" panose="02040503050406030204" pitchFamily="18" charset="0"/>
                      </a:rPr>
                      <m:t>=</m:t>
                    </m:r>
                    <m:d>
                      <m:dPr>
                        <m:begChr m:val="["/>
                        <m:endChr m:val="]"/>
                        <m:ctrlPr>
                          <a:rPr lang="en-US" altLang="ja-JP" sz="2000" i="1">
                            <a:latin typeface="Cambria Math" panose="02040503050406030204" pitchFamily="18" charset="0"/>
                          </a:rPr>
                        </m:ctrlPr>
                      </m:dPr>
                      <m:e>
                        <m:m>
                          <m:mPr>
                            <m:mcs>
                              <m:mc>
                                <m:mcPr>
                                  <m:count m:val="2"/>
                                  <m:mcJc m:val="center"/>
                                </m:mcPr>
                              </m:mc>
                            </m:mcs>
                            <m:ctrlPr>
                              <a:rPr lang="en-US" altLang="ja-JP" sz="2000" i="1">
                                <a:latin typeface="Cambria Math" panose="02040503050406030204" pitchFamily="18" charset="0"/>
                              </a:rPr>
                            </m:ctrlPr>
                          </m:mPr>
                          <m:mr>
                            <m:e>
                              <m:sSub>
                                <m:sSubPr>
                                  <m:ctrlPr>
                                    <a:rPr lang="en-US" altLang="ja-JP" sz="2000" i="1">
                                      <a:latin typeface="Cambria Math" panose="02040503050406030204" pitchFamily="18" charset="0"/>
                                    </a:rPr>
                                  </m:ctrlPr>
                                </m:sSubPr>
                                <m:e>
                                  <m:r>
                                    <m:rPr>
                                      <m:brk m:alnAt="7"/>
                                    </m:rPr>
                                    <a:rPr lang="en-US" altLang="ja-JP" sz="2000" i="1">
                                      <a:latin typeface="Cambria Math" panose="02040503050406030204" pitchFamily="18" charset="0"/>
                                    </a:rPr>
                                    <m:t>𝑆</m:t>
                                  </m:r>
                                </m:e>
                                <m:sub>
                                  <m:r>
                                    <m:rPr>
                                      <m:sty m:val="p"/>
                                      <m:brk m:alnAt="7"/>
                                    </m:rPr>
                                    <a:rPr lang="en-US" altLang="ja-JP" sz="2000" i="0">
                                      <a:latin typeface="Cambria Math" panose="02040503050406030204" pitchFamily="18" charset="0"/>
                                    </a:rPr>
                                    <m:t>H</m:t>
                                  </m:r>
                                  <m:r>
                                    <m:rPr>
                                      <m:sty m:val="p"/>
                                    </m:rPr>
                                    <a:rPr lang="en-US" altLang="ja-JP" sz="2000" i="0">
                                      <a:latin typeface="Cambria Math" panose="02040503050406030204" pitchFamily="18" charset="0"/>
                                    </a:rPr>
                                    <m:t>H</m:t>
                                  </m:r>
                                </m:sub>
                              </m:sSub>
                            </m:e>
                            <m:e>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𝑆</m:t>
                                  </m:r>
                                </m:e>
                                <m:sub>
                                  <m:r>
                                    <m:rPr>
                                      <m:sty m:val="p"/>
                                    </m:rPr>
                                    <a:rPr lang="en-US" altLang="ja-JP" sz="2000" i="0">
                                      <a:latin typeface="Cambria Math" panose="02040503050406030204" pitchFamily="18" charset="0"/>
                                    </a:rPr>
                                    <m:t>HV</m:t>
                                  </m:r>
                                </m:sub>
                              </m:sSub>
                            </m:e>
                          </m:mr>
                          <m:mr>
                            <m:e>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𝑆</m:t>
                                  </m:r>
                                </m:e>
                                <m:sub>
                                  <m:r>
                                    <m:rPr>
                                      <m:sty m:val="p"/>
                                    </m:rPr>
                                    <a:rPr lang="en-US" altLang="ja-JP" sz="2000" i="0">
                                      <a:latin typeface="Cambria Math" panose="02040503050406030204" pitchFamily="18" charset="0"/>
                                    </a:rPr>
                                    <m:t>VH</m:t>
                                  </m:r>
                                </m:sub>
                              </m:sSub>
                            </m:e>
                            <m:e>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𝑆</m:t>
                                  </m:r>
                                </m:e>
                                <m:sub>
                                  <m:r>
                                    <m:rPr>
                                      <m:sty m:val="p"/>
                                    </m:rPr>
                                    <a:rPr lang="en-US" altLang="ja-JP" sz="2000" i="0">
                                      <a:latin typeface="Cambria Math" panose="02040503050406030204" pitchFamily="18" charset="0"/>
                                    </a:rPr>
                                    <m:t>V</m:t>
                                  </m:r>
                                  <m:r>
                                    <m:rPr>
                                      <m:sty m:val="p"/>
                                    </m:rPr>
                                    <a:rPr lang="en-US" altLang="ja-JP" sz="2000">
                                      <a:latin typeface="Cambria Math" panose="02040503050406030204" pitchFamily="18" charset="0"/>
                                    </a:rPr>
                                    <m:t>V</m:t>
                                  </m:r>
                                </m:sub>
                              </m:sSub>
                            </m:e>
                          </m:mr>
                        </m:m>
                      </m:e>
                    </m:d>
                    <m:d>
                      <m:dPr>
                        <m:begChr m:val="["/>
                        <m:endChr m:val="]"/>
                        <m:ctrlPr>
                          <a:rPr lang="en-US" altLang="ja-JP" sz="2000" i="1">
                            <a:latin typeface="Cambria Math" panose="02040503050406030204" pitchFamily="18" charset="0"/>
                          </a:rPr>
                        </m:ctrlPr>
                      </m:dPr>
                      <m:e>
                        <m:m>
                          <m:mPr>
                            <m:mcs>
                              <m:mc>
                                <m:mcPr>
                                  <m:count m:val="1"/>
                                  <m:mcJc m:val="center"/>
                                </m:mcPr>
                              </m:mc>
                            </m:mcs>
                            <m:ctrlPr>
                              <a:rPr lang="en-US" altLang="ja-JP" sz="2000" i="1">
                                <a:latin typeface="Cambria Math" panose="02040503050406030204" pitchFamily="18" charset="0"/>
                              </a:rPr>
                            </m:ctrlPr>
                          </m:mPr>
                          <m:mr>
                            <m:e>
                              <m:sSubSup>
                                <m:sSubSupPr>
                                  <m:ctrlPr>
                                    <a:rPr lang="en-US" altLang="ja-JP" sz="2000" i="1">
                                      <a:latin typeface="Cambria Math" panose="02040503050406030204" pitchFamily="18" charset="0"/>
                                    </a:rPr>
                                  </m:ctrlPr>
                                </m:sSubSupPr>
                                <m:e>
                                  <m:r>
                                    <a:rPr lang="en-US" altLang="ja-JP" sz="2000" i="1">
                                      <a:latin typeface="Cambria Math" panose="02040503050406030204" pitchFamily="18" charset="0"/>
                                    </a:rPr>
                                    <m:t>𝐸</m:t>
                                  </m:r>
                                </m:e>
                                <m:sub>
                                  <m:r>
                                    <m:rPr>
                                      <m:sty m:val="p"/>
                                    </m:rPr>
                                    <a:rPr lang="en-US" altLang="ja-JP" sz="2000" i="0">
                                      <a:latin typeface="Cambria Math" panose="02040503050406030204" pitchFamily="18" charset="0"/>
                                    </a:rPr>
                                    <m:t>H</m:t>
                                  </m:r>
                                </m:sub>
                                <m:sup>
                                  <m:r>
                                    <m:rPr>
                                      <m:sty m:val="p"/>
                                    </m:rPr>
                                    <a:rPr lang="en-US" altLang="ja-JP" sz="2000" i="0">
                                      <a:latin typeface="Cambria Math" panose="02040503050406030204" pitchFamily="18" charset="0"/>
                                    </a:rPr>
                                    <m:t>i</m:t>
                                  </m:r>
                                </m:sup>
                              </m:sSubSup>
                            </m:e>
                          </m:mr>
                          <m:mr>
                            <m:e>
                              <m:sSubSup>
                                <m:sSubSupPr>
                                  <m:ctrlPr>
                                    <a:rPr lang="en-US" altLang="ja-JP" sz="2000" i="1">
                                      <a:latin typeface="Cambria Math" panose="02040503050406030204" pitchFamily="18" charset="0"/>
                                    </a:rPr>
                                  </m:ctrlPr>
                                </m:sSubSupPr>
                                <m:e>
                                  <m:r>
                                    <a:rPr lang="en-US" altLang="ja-JP" sz="2000" i="1">
                                      <a:latin typeface="Cambria Math" panose="02040503050406030204" pitchFamily="18" charset="0"/>
                                    </a:rPr>
                                    <m:t>𝐸</m:t>
                                  </m:r>
                                </m:e>
                                <m:sub>
                                  <m:r>
                                    <m:rPr>
                                      <m:sty m:val="p"/>
                                    </m:rPr>
                                    <a:rPr lang="en-US" altLang="ja-JP" sz="2000" i="0">
                                      <a:latin typeface="Cambria Math" panose="02040503050406030204" pitchFamily="18" charset="0"/>
                                    </a:rPr>
                                    <m:t>V</m:t>
                                  </m:r>
                                </m:sub>
                                <m:sup>
                                  <m:r>
                                    <m:rPr>
                                      <m:sty m:val="p"/>
                                    </m:rPr>
                                    <a:rPr lang="en-US" altLang="ja-JP" sz="2000" i="0">
                                      <a:latin typeface="Cambria Math" panose="02040503050406030204" pitchFamily="18" charset="0"/>
                                    </a:rPr>
                                    <m:t>i</m:t>
                                  </m:r>
                                </m:sup>
                              </m:sSubSup>
                            </m:e>
                          </m:mr>
                        </m:m>
                      </m:e>
                    </m:d>
                  </m:oMath>
                </a14:m>
                <a:r>
                  <a:rPr lang="ja-JP" altLang="en-US" dirty="0"/>
                  <a:t> </a:t>
                </a:r>
              </a:p>
            </p:txBody>
          </p:sp>
        </mc:Choice>
        <mc:Fallback>
          <p:sp>
            <p:nvSpPr>
              <p:cNvPr id="6" name="正方形/長方形 5">
                <a:extLst>
                  <a:ext uri="{FF2B5EF4-FFF2-40B4-BE49-F238E27FC236}">
                    <a16:creationId xmlns:a16="http://schemas.microsoft.com/office/drawing/2014/main" id="{D56CE256-FA53-48B1-8193-F56930F25DBC}"/>
                  </a:ext>
                </a:extLst>
              </p:cNvPr>
              <p:cNvSpPr>
                <a:spLocks noRot="1" noChangeAspect="1" noMove="1" noResize="1" noEditPoints="1" noAdjustHandles="1" noChangeArrowheads="1" noChangeShapeType="1" noTextEdit="1"/>
              </p:cNvSpPr>
              <p:nvPr/>
            </p:nvSpPr>
            <p:spPr>
              <a:xfrm>
                <a:off x="1179605" y="2295073"/>
                <a:ext cx="2885277" cy="798232"/>
              </a:xfrm>
              <a:prstGeom prst="rect">
                <a:avLst/>
              </a:prstGeom>
              <a:blipFill>
                <a:blip r:embed="rId2"/>
                <a:stretch>
                  <a:fillRect/>
                </a:stretch>
              </a:blipFill>
            </p:spPr>
            <p:txBody>
              <a:bodyPr/>
              <a:lstStyle/>
              <a:p>
                <a:r>
                  <a:rPr lang="ja-JP" altLang="en-US">
                    <a:noFill/>
                  </a:rPr>
                  <a:t> </a:t>
                </a:r>
              </a:p>
            </p:txBody>
          </p:sp>
        </mc:Fallback>
      </mc:AlternateContent>
      <p:sp>
        <p:nvSpPr>
          <p:cNvPr id="7" name="テキスト ボックス 6">
            <a:extLst>
              <a:ext uri="{FF2B5EF4-FFF2-40B4-BE49-F238E27FC236}">
                <a16:creationId xmlns:a16="http://schemas.microsoft.com/office/drawing/2014/main" id="{428A5D66-9197-4AC5-BE42-F2CA0336A0B6}"/>
              </a:ext>
            </a:extLst>
          </p:cNvPr>
          <p:cNvSpPr txBox="1"/>
          <p:nvPr/>
        </p:nvSpPr>
        <p:spPr>
          <a:xfrm>
            <a:off x="944473" y="1825625"/>
            <a:ext cx="3958683" cy="461665"/>
          </a:xfrm>
          <a:prstGeom prst="rect">
            <a:avLst/>
          </a:prstGeom>
          <a:noFill/>
        </p:spPr>
        <p:txBody>
          <a:bodyPr wrap="square" rtlCol="0">
            <a:spAutoFit/>
          </a:bodyPr>
          <a:lstStyle/>
          <a:p>
            <a:r>
              <a:rPr kumimoji="1" lang="en-US" altLang="ja-JP" sz="2400" dirty="0"/>
              <a:t>Scattering matrix</a:t>
            </a:r>
            <a:endParaRPr kumimoji="1" lang="ja-JP" altLang="en-US" sz="2400" dirty="0"/>
          </a:p>
        </p:txBody>
      </p:sp>
      <p:sp>
        <p:nvSpPr>
          <p:cNvPr id="8" name="テキスト ボックス 7">
            <a:extLst>
              <a:ext uri="{FF2B5EF4-FFF2-40B4-BE49-F238E27FC236}">
                <a16:creationId xmlns:a16="http://schemas.microsoft.com/office/drawing/2014/main" id="{CEFFB8E9-993E-4601-863D-ECBD6E0EA1BA}"/>
              </a:ext>
            </a:extLst>
          </p:cNvPr>
          <p:cNvSpPr txBox="1"/>
          <p:nvPr/>
        </p:nvSpPr>
        <p:spPr>
          <a:xfrm>
            <a:off x="929140" y="3101088"/>
            <a:ext cx="3958683" cy="461665"/>
          </a:xfrm>
          <a:prstGeom prst="rect">
            <a:avLst/>
          </a:prstGeom>
          <a:noFill/>
        </p:spPr>
        <p:txBody>
          <a:bodyPr wrap="square" rtlCol="0">
            <a:spAutoFit/>
          </a:bodyPr>
          <a:lstStyle/>
          <a:p>
            <a:r>
              <a:rPr lang="en-US" altLang="ja-JP" sz="2400" dirty="0"/>
              <a:t>Averaged Stokes vector</a:t>
            </a:r>
            <a:endParaRPr kumimoji="1" lang="ja-JP" altLang="en-US" sz="2400" dirty="0"/>
          </a:p>
        </p:txBody>
      </p:sp>
      <p:sp>
        <p:nvSpPr>
          <p:cNvPr id="9" name="テキスト ボックス 8">
            <a:extLst>
              <a:ext uri="{FF2B5EF4-FFF2-40B4-BE49-F238E27FC236}">
                <a16:creationId xmlns:a16="http://schemas.microsoft.com/office/drawing/2014/main" id="{CE88ECFC-FDD3-4646-9823-9CD737D01964}"/>
              </a:ext>
            </a:extLst>
          </p:cNvPr>
          <p:cNvSpPr txBox="1"/>
          <p:nvPr/>
        </p:nvSpPr>
        <p:spPr>
          <a:xfrm>
            <a:off x="953962" y="4755644"/>
            <a:ext cx="3958683" cy="461665"/>
          </a:xfrm>
          <a:prstGeom prst="rect">
            <a:avLst/>
          </a:prstGeom>
          <a:noFill/>
        </p:spPr>
        <p:txBody>
          <a:bodyPr wrap="square" rtlCol="0">
            <a:spAutoFit/>
          </a:bodyPr>
          <a:lstStyle/>
          <a:p>
            <a:r>
              <a:rPr kumimoji="1" lang="en-US" altLang="ja-JP" sz="2400" dirty="0"/>
              <a:t>Poincare vector</a:t>
            </a:r>
            <a:endParaRPr kumimoji="1" lang="ja-JP" altLang="en-US" sz="2400" dirty="0"/>
          </a:p>
        </p:txBody>
      </p:sp>
      <mc:AlternateContent xmlns:mc="http://schemas.openxmlformats.org/markup-compatibility/2006">
        <mc:Choice xmlns:a14="http://schemas.microsoft.com/office/drawing/2010/main" Requires="a14">
          <p:sp>
            <p:nvSpPr>
              <p:cNvPr id="10" name="正方形/長方形 9">
                <a:extLst>
                  <a:ext uri="{FF2B5EF4-FFF2-40B4-BE49-F238E27FC236}">
                    <a16:creationId xmlns:a16="http://schemas.microsoft.com/office/drawing/2014/main" id="{452B59F3-627B-4E52-BBE0-85962F81B251}"/>
                  </a:ext>
                </a:extLst>
              </p:cNvPr>
              <p:cNvSpPr/>
              <p:nvPr/>
            </p:nvSpPr>
            <p:spPr>
              <a:xfrm>
                <a:off x="1179605" y="3528032"/>
                <a:ext cx="3250890" cy="1359155"/>
              </a:xfrm>
              <a:prstGeom prst="rect">
                <a:avLst/>
              </a:prstGeom>
            </p:spPr>
            <p:txBody>
              <a:bodyPr wrap="none">
                <a:spAutoFit/>
              </a:bodyPr>
              <a:lstStyle/>
              <a:p>
                <a:r>
                  <a:rPr lang="en-US" altLang="ja-JP" sz="2000" b="1" i="1" dirty="0">
                    <a:latin typeface="Cambria Math" panose="02040503050406030204" pitchFamily="18" charset="0"/>
                    <a:ea typeface="Cambria Math" panose="02040503050406030204" pitchFamily="18" charset="0"/>
                  </a:rPr>
                  <a:t>g</a:t>
                </a:r>
                <a14:m>
                  <m:oMath xmlns:m="http://schemas.openxmlformats.org/officeDocument/2006/math">
                    <m:r>
                      <a:rPr lang="en-US" altLang="ja-JP" sz="2000" b="1" i="1" smtClean="0">
                        <a:latin typeface="Cambria Math" panose="02040503050406030204" pitchFamily="18" charset="0"/>
                      </a:rPr>
                      <m:t> </m:t>
                    </m:r>
                    <m:r>
                      <a:rPr lang="en-US" altLang="ja-JP" sz="2000" i="1">
                        <a:latin typeface="Cambria Math" panose="02040503050406030204" pitchFamily="18" charset="0"/>
                      </a:rPr>
                      <m:t>=</m:t>
                    </m:r>
                    <m:d>
                      <m:dPr>
                        <m:begChr m:val="["/>
                        <m:endChr m:val="]"/>
                        <m:ctrlPr>
                          <a:rPr lang="en-US" altLang="ja-JP" sz="2000" i="1">
                            <a:latin typeface="Cambria Math" panose="02040503050406030204" pitchFamily="18" charset="0"/>
                          </a:rPr>
                        </m:ctrlPr>
                      </m:dPr>
                      <m:e>
                        <m:m>
                          <m:mPr>
                            <m:mcs>
                              <m:mc>
                                <m:mcPr>
                                  <m:count m:val="1"/>
                                  <m:mcJc m:val="center"/>
                                </m:mcPr>
                              </m:mc>
                            </m:mcs>
                            <m:ctrlPr>
                              <a:rPr lang="en-US" altLang="ja-JP" sz="2000" i="1">
                                <a:latin typeface="Cambria Math" panose="02040503050406030204" pitchFamily="18" charset="0"/>
                              </a:rPr>
                            </m:ctrlPr>
                          </m:mPr>
                          <m:mr>
                            <m:e>
                              <m:sSub>
                                <m:sSubPr>
                                  <m:ctrlPr>
                                    <a:rPr lang="en-US" altLang="ja-JP" sz="2000" i="1">
                                      <a:latin typeface="Cambria Math" panose="02040503050406030204" pitchFamily="18" charset="0"/>
                                    </a:rPr>
                                  </m:ctrlPr>
                                </m:sSubPr>
                                <m:e>
                                  <m:r>
                                    <a:rPr lang="en-US" altLang="ja-JP" sz="2000" b="0" i="1" smtClean="0">
                                      <a:latin typeface="Cambria Math" panose="02040503050406030204" pitchFamily="18" charset="0"/>
                                    </a:rPr>
                                    <m:t>𝑔</m:t>
                                  </m:r>
                                </m:e>
                                <m:sub>
                                  <m:r>
                                    <a:rPr lang="en-US" altLang="ja-JP" sz="2000" b="0" i="0" smtClean="0">
                                      <a:latin typeface="Cambria Math" panose="02040503050406030204" pitchFamily="18" charset="0"/>
                                    </a:rPr>
                                    <m:t>0</m:t>
                                  </m:r>
                                </m:sub>
                              </m:sSub>
                            </m:e>
                          </m:mr>
                          <m:mr>
                            <m:e>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𝑔</m:t>
                                  </m:r>
                                </m:e>
                                <m:sub>
                                  <m:r>
                                    <a:rPr lang="en-US" altLang="ja-JP" sz="2000" b="0" i="0" smtClean="0">
                                      <a:latin typeface="Cambria Math" panose="02040503050406030204" pitchFamily="18" charset="0"/>
                                    </a:rPr>
                                    <m:t>1</m:t>
                                  </m:r>
                                </m:sub>
                              </m:sSub>
                            </m:e>
                          </m:mr>
                          <m:mr>
                            <m:e>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𝑔</m:t>
                                  </m:r>
                                </m:e>
                                <m:sub>
                                  <m:r>
                                    <a:rPr lang="en-US" altLang="ja-JP" sz="2000" b="0" i="0" smtClean="0">
                                      <a:latin typeface="Cambria Math" panose="02040503050406030204" pitchFamily="18" charset="0"/>
                                    </a:rPr>
                                    <m:t>2</m:t>
                                  </m:r>
                                </m:sub>
                              </m:sSub>
                            </m:e>
                          </m:mr>
                          <m:mr>
                            <m:e>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𝑔</m:t>
                                  </m:r>
                                </m:e>
                                <m:sub>
                                  <m:r>
                                    <a:rPr lang="en-US" altLang="ja-JP" sz="2000" b="0" i="0" smtClean="0">
                                      <a:latin typeface="Cambria Math" panose="02040503050406030204" pitchFamily="18" charset="0"/>
                                    </a:rPr>
                                    <m:t>3</m:t>
                                  </m:r>
                                </m:sub>
                              </m:sSub>
                            </m:e>
                          </m:mr>
                        </m:m>
                      </m:e>
                    </m:d>
                    <m:r>
                      <a:rPr lang="en-US" altLang="ja-JP" sz="2000" b="0" i="1" smtClean="0">
                        <a:latin typeface="Cambria Math" panose="02040503050406030204" pitchFamily="18" charset="0"/>
                      </a:rPr>
                      <m:t>=</m:t>
                    </m:r>
                    <m:d>
                      <m:dPr>
                        <m:begChr m:val="["/>
                        <m:endChr m:val="]"/>
                        <m:ctrlPr>
                          <a:rPr lang="en-US" altLang="ja-JP" i="1">
                            <a:latin typeface="Cambria Math" panose="02040503050406030204" pitchFamily="18" charset="0"/>
                          </a:rPr>
                        </m:ctrlPr>
                      </m:dPr>
                      <m:e>
                        <m:m>
                          <m:mPr>
                            <m:mcs>
                              <m:mc>
                                <m:mcPr>
                                  <m:count m:val="1"/>
                                  <m:mcJc m:val="center"/>
                                </m:mcPr>
                              </m:mc>
                            </m:mcs>
                            <m:ctrlPr>
                              <a:rPr lang="en-US" altLang="ja-JP" i="1">
                                <a:latin typeface="Cambria Math" panose="02040503050406030204" pitchFamily="18" charset="0"/>
                              </a:rPr>
                            </m:ctrlPr>
                          </m:mPr>
                          <m:mr>
                            <m:e>
                              <m:d>
                                <m:dPr>
                                  <m:begChr m:val="⟨"/>
                                  <m:endChr m:val="⟩"/>
                                  <m:ctrlPr>
                                    <a:rPr lang="en-US" altLang="ja-JP" i="1">
                                      <a:latin typeface="Cambria Math" panose="02040503050406030204" pitchFamily="18" charset="0"/>
                                    </a:rPr>
                                  </m:ctrlPr>
                                </m:dPr>
                                <m:e>
                                  <m:sSup>
                                    <m:sSupPr>
                                      <m:ctrlPr>
                                        <a:rPr lang="en-US" altLang="ja-JP" i="1">
                                          <a:latin typeface="Cambria Math" panose="02040503050406030204" pitchFamily="18" charset="0"/>
                                        </a:rPr>
                                      </m:ctrlPr>
                                    </m:sSupPr>
                                    <m:e>
                                      <m:d>
                                        <m:dPr>
                                          <m:begChr m:val="|"/>
                                          <m:endChr m:val="|"/>
                                          <m:ctrlPr>
                                            <a:rPr lang="en-US" altLang="ja-JP" i="1">
                                              <a:latin typeface="Cambria Math" panose="02040503050406030204" pitchFamily="18" charset="0"/>
                                            </a:rPr>
                                          </m:ctrlPr>
                                        </m:dPr>
                                        <m:e>
                                          <m:sSubSup>
                                            <m:sSubSupPr>
                                              <m:ctrlPr>
                                                <a:rPr lang="en-US" altLang="ja-JP" i="1">
                                                  <a:latin typeface="Cambria Math" panose="02040503050406030204" pitchFamily="18" charset="0"/>
                                                </a:rPr>
                                              </m:ctrlPr>
                                            </m:sSubSupPr>
                                            <m:e>
                                              <m:r>
                                                <a:rPr lang="en-US" altLang="ja-JP" i="1">
                                                  <a:latin typeface="Cambria Math" panose="02040503050406030204" pitchFamily="18" charset="0"/>
                                                </a:rPr>
                                                <m:t>𝐸</m:t>
                                              </m:r>
                                            </m:e>
                                            <m:sub>
                                              <m:r>
                                                <m:rPr>
                                                  <m:sty m:val="p"/>
                                                </m:rPr>
                                                <a:rPr lang="en-US" altLang="ja-JP">
                                                  <a:latin typeface="Cambria Math" panose="02040503050406030204" pitchFamily="18" charset="0"/>
                                                </a:rPr>
                                                <m:t>H</m:t>
                                              </m:r>
                                            </m:sub>
                                            <m:sup>
                                              <m:r>
                                                <m:rPr>
                                                  <m:sty m:val="p"/>
                                                </m:rPr>
                                                <a:rPr lang="en-US" altLang="ja-JP">
                                                  <a:latin typeface="Cambria Math" panose="02040503050406030204" pitchFamily="18" charset="0"/>
                                                </a:rPr>
                                                <m:t>r</m:t>
                                              </m:r>
                                            </m:sup>
                                          </m:sSubSup>
                                        </m:e>
                                      </m:d>
                                    </m:e>
                                    <m:sup>
                                      <m:r>
                                        <a:rPr lang="en-US" altLang="ja-JP" i="1">
                                          <a:latin typeface="Cambria Math" panose="02040503050406030204" pitchFamily="18" charset="0"/>
                                        </a:rPr>
                                        <m:t>2</m:t>
                                      </m:r>
                                    </m:sup>
                                  </m:sSup>
                                </m:e>
                              </m:d>
                              <m:r>
                                <m:rPr>
                                  <m:brk m:alnAt="7"/>
                                </m:rPr>
                                <a:rPr lang="en-US" altLang="ja-JP" i="1">
                                  <a:latin typeface="Cambria Math" panose="02040503050406030204" pitchFamily="18" charset="0"/>
                                </a:rPr>
                                <m:t>+</m:t>
                              </m:r>
                              <m:d>
                                <m:dPr>
                                  <m:begChr m:val="⟨"/>
                                  <m:endChr m:val="⟩"/>
                                  <m:ctrlPr>
                                    <a:rPr lang="en-US" altLang="ja-JP" i="1">
                                      <a:latin typeface="Cambria Math" panose="02040503050406030204" pitchFamily="18" charset="0"/>
                                    </a:rPr>
                                  </m:ctrlPr>
                                </m:dPr>
                                <m:e>
                                  <m:sSup>
                                    <m:sSupPr>
                                      <m:ctrlPr>
                                        <a:rPr lang="en-US" altLang="ja-JP" i="1">
                                          <a:latin typeface="Cambria Math" panose="02040503050406030204" pitchFamily="18" charset="0"/>
                                        </a:rPr>
                                      </m:ctrlPr>
                                    </m:sSupPr>
                                    <m:e>
                                      <m:d>
                                        <m:dPr>
                                          <m:begChr m:val="|"/>
                                          <m:endChr m:val="|"/>
                                          <m:ctrlPr>
                                            <a:rPr lang="en-US" altLang="ja-JP" i="1">
                                              <a:latin typeface="Cambria Math" panose="02040503050406030204" pitchFamily="18" charset="0"/>
                                            </a:rPr>
                                          </m:ctrlPr>
                                        </m:dPr>
                                        <m:e>
                                          <m:sSubSup>
                                            <m:sSubSupPr>
                                              <m:ctrlPr>
                                                <a:rPr lang="en-US" altLang="ja-JP" i="1">
                                                  <a:latin typeface="Cambria Math" panose="02040503050406030204" pitchFamily="18" charset="0"/>
                                                </a:rPr>
                                              </m:ctrlPr>
                                            </m:sSubSupPr>
                                            <m:e>
                                              <m:r>
                                                <a:rPr lang="en-US" altLang="ja-JP" i="1">
                                                  <a:latin typeface="Cambria Math" panose="02040503050406030204" pitchFamily="18" charset="0"/>
                                                </a:rPr>
                                                <m:t>𝐸</m:t>
                                              </m:r>
                                            </m:e>
                                            <m:sub>
                                              <m:r>
                                                <m:rPr>
                                                  <m:sty m:val="p"/>
                                                </m:rPr>
                                                <a:rPr lang="en-US" altLang="ja-JP">
                                                  <a:latin typeface="Cambria Math" panose="02040503050406030204" pitchFamily="18" charset="0"/>
                                                </a:rPr>
                                                <m:t>V</m:t>
                                              </m:r>
                                            </m:sub>
                                            <m:sup>
                                              <m:r>
                                                <m:rPr>
                                                  <m:sty m:val="p"/>
                                                </m:rPr>
                                                <a:rPr lang="en-US" altLang="ja-JP">
                                                  <a:latin typeface="Cambria Math" panose="02040503050406030204" pitchFamily="18" charset="0"/>
                                                </a:rPr>
                                                <m:t>r</m:t>
                                              </m:r>
                                            </m:sup>
                                          </m:sSubSup>
                                        </m:e>
                                      </m:d>
                                    </m:e>
                                    <m:sup>
                                      <m:r>
                                        <a:rPr lang="en-US" altLang="ja-JP" i="1">
                                          <a:latin typeface="Cambria Math" panose="02040503050406030204" pitchFamily="18" charset="0"/>
                                        </a:rPr>
                                        <m:t>2</m:t>
                                      </m:r>
                                    </m:sup>
                                  </m:sSup>
                                </m:e>
                              </m:d>
                            </m:e>
                          </m:mr>
                          <m:mr>
                            <m:e>
                              <m:d>
                                <m:dPr>
                                  <m:begChr m:val="⟨"/>
                                  <m:endChr m:val="⟩"/>
                                  <m:ctrlPr>
                                    <a:rPr lang="en-US" altLang="ja-JP" i="1">
                                      <a:latin typeface="Cambria Math" panose="02040503050406030204" pitchFamily="18" charset="0"/>
                                    </a:rPr>
                                  </m:ctrlPr>
                                </m:dPr>
                                <m:e>
                                  <m:sSup>
                                    <m:sSupPr>
                                      <m:ctrlPr>
                                        <a:rPr lang="en-US" altLang="ja-JP" i="1">
                                          <a:latin typeface="Cambria Math" panose="02040503050406030204" pitchFamily="18" charset="0"/>
                                        </a:rPr>
                                      </m:ctrlPr>
                                    </m:sSupPr>
                                    <m:e>
                                      <m:d>
                                        <m:dPr>
                                          <m:begChr m:val="|"/>
                                          <m:endChr m:val="|"/>
                                          <m:ctrlPr>
                                            <a:rPr lang="en-US" altLang="ja-JP" i="1">
                                              <a:latin typeface="Cambria Math" panose="02040503050406030204" pitchFamily="18" charset="0"/>
                                            </a:rPr>
                                          </m:ctrlPr>
                                        </m:dPr>
                                        <m:e>
                                          <m:sSubSup>
                                            <m:sSubSupPr>
                                              <m:ctrlPr>
                                                <a:rPr lang="en-US" altLang="ja-JP" i="1">
                                                  <a:latin typeface="Cambria Math" panose="02040503050406030204" pitchFamily="18" charset="0"/>
                                                </a:rPr>
                                              </m:ctrlPr>
                                            </m:sSubSupPr>
                                            <m:e>
                                              <m:r>
                                                <a:rPr lang="en-US" altLang="ja-JP" i="1">
                                                  <a:latin typeface="Cambria Math" panose="02040503050406030204" pitchFamily="18" charset="0"/>
                                                </a:rPr>
                                                <m:t>𝐸</m:t>
                                              </m:r>
                                            </m:e>
                                            <m:sub>
                                              <m:r>
                                                <m:rPr>
                                                  <m:sty m:val="p"/>
                                                </m:rPr>
                                                <a:rPr lang="en-US" altLang="ja-JP">
                                                  <a:latin typeface="Cambria Math" panose="02040503050406030204" pitchFamily="18" charset="0"/>
                                                </a:rPr>
                                                <m:t>H</m:t>
                                              </m:r>
                                            </m:sub>
                                            <m:sup>
                                              <m:r>
                                                <m:rPr>
                                                  <m:sty m:val="p"/>
                                                </m:rPr>
                                                <a:rPr lang="en-US" altLang="ja-JP">
                                                  <a:latin typeface="Cambria Math" panose="02040503050406030204" pitchFamily="18" charset="0"/>
                                                </a:rPr>
                                                <m:t>r</m:t>
                                              </m:r>
                                            </m:sup>
                                          </m:sSubSup>
                                        </m:e>
                                      </m:d>
                                    </m:e>
                                    <m:sup>
                                      <m:r>
                                        <a:rPr lang="en-US" altLang="ja-JP" i="1">
                                          <a:latin typeface="Cambria Math" panose="02040503050406030204" pitchFamily="18" charset="0"/>
                                        </a:rPr>
                                        <m:t>2</m:t>
                                      </m:r>
                                    </m:sup>
                                  </m:sSup>
                                </m:e>
                              </m:d>
                              <m:r>
                                <a:rPr lang="en-US" altLang="ja-JP" i="1">
                                  <a:latin typeface="Cambria Math" panose="02040503050406030204" pitchFamily="18" charset="0"/>
                                </a:rPr>
                                <m:t>−</m:t>
                              </m:r>
                              <m:d>
                                <m:dPr>
                                  <m:begChr m:val="⟨"/>
                                  <m:endChr m:val="⟩"/>
                                  <m:ctrlPr>
                                    <a:rPr lang="en-US" altLang="ja-JP" i="1">
                                      <a:latin typeface="Cambria Math" panose="02040503050406030204" pitchFamily="18" charset="0"/>
                                    </a:rPr>
                                  </m:ctrlPr>
                                </m:dPr>
                                <m:e>
                                  <m:sSup>
                                    <m:sSupPr>
                                      <m:ctrlPr>
                                        <a:rPr lang="en-US" altLang="ja-JP" i="1">
                                          <a:latin typeface="Cambria Math" panose="02040503050406030204" pitchFamily="18" charset="0"/>
                                        </a:rPr>
                                      </m:ctrlPr>
                                    </m:sSupPr>
                                    <m:e>
                                      <m:d>
                                        <m:dPr>
                                          <m:begChr m:val="|"/>
                                          <m:endChr m:val="|"/>
                                          <m:ctrlPr>
                                            <a:rPr lang="en-US" altLang="ja-JP" i="1">
                                              <a:latin typeface="Cambria Math" panose="02040503050406030204" pitchFamily="18" charset="0"/>
                                            </a:rPr>
                                          </m:ctrlPr>
                                        </m:dPr>
                                        <m:e>
                                          <m:sSubSup>
                                            <m:sSubSupPr>
                                              <m:ctrlPr>
                                                <a:rPr lang="en-US" altLang="ja-JP" i="1">
                                                  <a:latin typeface="Cambria Math" panose="02040503050406030204" pitchFamily="18" charset="0"/>
                                                </a:rPr>
                                              </m:ctrlPr>
                                            </m:sSubSupPr>
                                            <m:e>
                                              <m:r>
                                                <a:rPr lang="en-US" altLang="ja-JP" i="1">
                                                  <a:latin typeface="Cambria Math" panose="02040503050406030204" pitchFamily="18" charset="0"/>
                                                </a:rPr>
                                                <m:t>𝐸</m:t>
                                              </m:r>
                                            </m:e>
                                            <m:sub>
                                              <m:r>
                                                <m:rPr>
                                                  <m:sty m:val="p"/>
                                                </m:rPr>
                                                <a:rPr lang="en-US" altLang="ja-JP">
                                                  <a:latin typeface="Cambria Math" panose="02040503050406030204" pitchFamily="18" charset="0"/>
                                                </a:rPr>
                                                <m:t>V</m:t>
                                              </m:r>
                                            </m:sub>
                                            <m:sup>
                                              <m:r>
                                                <m:rPr>
                                                  <m:sty m:val="p"/>
                                                </m:rPr>
                                                <a:rPr lang="en-US" altLang="ja-JP">
                                                  <a:latin typeface="Cambria Math" panose="02040503050406030204" pitchFamily="18" charset="0"/>
                                                </a:rPr>
                                                <m:t>r</m:t>
                                              </m:r>
                                            </m:sup>
                                          </m:sSubSup>
                                        </m:e>
                                      </m:d>
                                    </m:e>
                                    <m:sup>
                                      <m:r>
                                        <a:rPr lang="en-US" altLang="ja-JP" i="1">
                                          <a:latin typeface="Cambria Math" panose="02040503050406030204" pitchFamily="18" charset="0"/>
                                        </a:rPr>
                                        <m:t>2</m:t>
                                      </m:r>
                                    </m:sup>
                                  </m:sSup>
                                </m:e>
                              </m:d>
                            </m:e>
                          </m:mr>
                          <m:mr>
                            <m:e>
                              <m:r>
                                <a:rPr lang="en-US" altLang="ja-JP">
                                  <a:latin typeface="Cambria Math" panose="02040503050406030204" pitchFamily="18" charset="0"/>
                                </a:rPr>
                                <m:t>2</m:t>
                              </m:r>
                              <m:r>
                                <m:rPr>
                                  <m:sty m:val="p"/>
                                </m:rPr>
                                <a:rPr lang="en-US" altLang="ja-JP">
                                  <a:latin typeface="Cambria Math" panose="02040503050406030204" pitchFamily="18" charset="0"/>
                                </a:rPr>
                                <m:t>Re</m:t>
                              </m:r>
                              <m:d>
                                <m:dPr>
                                  <m:begChr m:val="⟨"/>
                                  <m:endChr m:val="⟩"/>
                                  <m:ctrlPr>
                                    <a:rPr lang="en-US" altLang="ja-JP" i="1">
                                      <a:latin typeface="Cambria Math" panose="02040503050406030204" pitchFamily="18" charset="0"/>
                                    </a:rPr>
                                  </m:ctrlPr>
                                </m:dPr>
                                <m:e>
                                  <m:sSup>
                                    <m:sSupPr>
                                      <m:ctrlPr>
                                        <a:rPr lang="en-US" altLang="ja-JP" i="1">
                                          <a:latin typeface="Cambria Math" panose="02040503050406030204" pitchFamily="18" charset="0"/>
                                        </a:rPr>
                                      </m:ctrlPr>
                                    </m:sSupPr>
                                    <m:e>
                                      <m:sSubSup>
                                        <m:sSubSupPr>
                                          <m:ctrlPr>
                                            <a:rPr lang="en-US" altLang="ja-JP" i="1">
                                              <a:latin typeface="Cambria Math" panose="02040503050406030204" pitchFamily="18" charset="0"/>
                                            </a:rPr>
                                          </m:ctrlPr>
                                        </m:sSubSupPr>
                                        <m:e>
                                          <m:r>
                                            <a:rPr lang="en-US" altLang="ja-JP" i="1">
                                              <a:latin typeface="Cambria Math" panose="02040503050406030204" pitchFamily="18" charset="0"/>
                                            </a:rPr>
                                            <m:t>𝐸</m:t>
                                          </m:r>
                                        </m:e>
                                        <m:sub>
                                          <m:r>
                                            <m:rPr>
                                              <m:sty m:val="p"/>
                                            </m:rPr>
                                            <a:rPr lang="en-US" altLang="ja-JP">
                                              <a:latin typeface="Cambria Math" panose="02040503050406030204" pitchFamily="18" charset="0"/>
                                            </a:rPr>
                                            <m:t>V</m:t>
                                          </m:r>
                                        </m:sub>
                                        <m:sup>
                                          <m:r>
                                            <m:rPr>
                                              <m:sty m:val="p"/>
                                            </m:rPr>
                                            <a:rPr lang="en-US" altLang="ja-JP">
                                              <a:latin typeface="Cambria Math" panose="02040503050406030204" pitchFamily="18" charset="0"/>
                                            </a:rPr>
                                            <m:t>r</m:t>
                                          </m:r>
                                        </m:sup>
                                      </m:sSubSup>
                                      <m:d>
                                        <m:dPr>
                                          <m:ctrlPr>
                                            <a:rPr lang="en-US" altLang="ja-JP" i="1">
                                              <a:latin typeface="Cambria Math" panose="02040503050406030204" pitchFamily="18" charset="0"/>
                                            </a:rPr>
                                          </m:ctrlPr>
                                        </m:dPr>
                                        <m:e>
                                          <m:sSubSup>
                                            <m:sSubSupPr>
                                              <m:ctrlPr>
                                                <a:rPr lang="en-US" altLang="ja-JP" i="1">
                                                  <a:latin typeface="Cambria Math" panose="02040503050406030204" pitchFamily="18" charset="0"/>
                                                </a:rPr>
                                              </m:ctrlPr>
                                            </m:sSubSupPr>
                                            <m:e>
                                              <m:r>
                                                <a:rPr lang="en-US" altLang="ja-JP" i="1">
                                                  <a:latin typeface="Cambria Math" panose="02040503050406030204" pitchFamily="18" charset="0"/>
                                                </a:rPr>
                                                <m:t>𝐸</m:t>
                                              </m:r>
                                            </m:e>
                                            <m:sub>
                                              <m:r>
                                                <m:rPr>
                                                  <m:sty m:val="p"/>
                                                </m:rPr>
                                                <a:rPr lang="en-US" altLang="ja-JP">
                                                  <a:latin typeface="Cambria Math" panose="02040503050406030204" pitchFamily="18" charset="0"/>
                                                </a:rPr>
                                                <m:t>H</m:t>
                                              </m:r>
                                            </m:sub>
                                            <m:sup>
                                              <m:r>
                                                <m:rPr>
                                                  <m:sty m:val="p"/>
                                                </m:rPr>
                                                <a:rPr lang="en-US" altLang="ja-JP">
                                                  <a:latin typeface="Cambria Math" panose="02040503050406030204" pitchFamily="18" charset="0"/>
                                                </a:rPr>
                                                <m:t>r</m:t>
                                              </m:r>
                                            </m:sup>
                                          </m:sSubSup>
                                        </m:e>
                                      </m:d>
                                    </m:e>
                                    <m:sup>
                                      <m:r>
                                        <a:rPr lang="en-US" altLang="ja-JP" i="1">
                                          <a:latin typeface="Cambria Math" panose="02040503050406030204" pitchFamily="18" charset="0"/>
                                        </a:rPr>
                                        <m:t>∗</m:t>
                                      </m:r>
                                    </m:sup>
                                  </m:sSup>
                                </m:e>
                              </m:d>
                            </m:e>
                          </m:mr>
                          <m:mr>
                            <m:e>
                              <m:r>
                                <a:rPr lang="en-US" altLang="ja-JP">
                                  <a:latin typeface="Cambria Math" panose="02040503050406030204" pitchFamily="18" charset="0"/>
                                </a:rPr>
                                <m:t>2</m:t>
                              </m:r>
                              <m:r>
                                <m:rPr>
                                  <m:sty m:val="p"/>
                                </m:rPr>
                                <a:rPr lang="en-US" altLang="ja-JP">
                                  <a:latin typeface="Cambria Math" panose="02040503050406030204" pitchFamily="18" charset="0"/>
                                </a:rPr>
                                <m:t>Im</m:t>
                              </m:r>
                              <m:d>
                                <m:dPr>
                                  <m:begChr m:val="⟨"/>
                                  <m:endChr m:val="⟩"/>
                                  <m:ctrlPr>
                                    <a:rPr lang="en-US" altLang="ja-JP" i="1">
                                      <a:latin typeface="Cambria Math" panose="02040503050406030204" pitchFamily="18" charset="0"/>
                                    </a:rPr>
                                  </m:ctrlPr>
                                </m:dPr>
                                <m:e>
                                  <m:sSup>
                                    <m:sSupPr>
                                      <m:ctrlPr>
                                        <a:rPr lang="en-US" altLang="ja-JP" i="1">
                                          <a:latin typeface="Cambria Math" panose="02040503050406030204" pitchFamily="18" charset="0"/>
                                        </a:rPr>
                                      </m:ctrlPr>
                                    </m:sSupPr>
                                    <m:e>
                                      <m:sSubSup>
                                        <m:sSubSupPr>
                                          <m:ctrlPr>
                                            <a:rPr lang="en-US" altLang="ja-JP" i="1">
                                              <a:latin typeface="Cambria Math" panose="02040503050406030204" pitchFamily="18" charset="0"/>
                                            </a:rPr>
                                          </m:ctrlPr>
                                        </m:sSubSupPr>
                                        <m:e>
                                          <m:r>
                                            <a:rPr lang="en-US" altLang="ja-JP" i="1">
                                              <a:latin typeface="Cambria Math" panose="02040503050406030204" pitchFamily="18" charset="0"/>
                                            </a:rPr>
                                            <m:t>𝐸</m:t>
                                          </m:r>
                                        </m:e>
                                        <m:sub>
                                          <m:r>
                                            <m:rPr>
                                              <m:sty m:val="p"/>
                                            </m:rPr>
                                            <a:rPr lang="en-US" altLang="ja-JP">
                                              <a:latin typeface="Cambria Math" panose="02040503050406030204" pitchFamily="18" charset="0"/>
                                            </a:rPr>
                                            <m:t>V</m:t>
                                          </m:r>
                                        </m:sub>
                                        <m:sup>
                                          <m:r>
                                            <m:rPr>
                                              <m:sty m:val="p"/>
                                            </m:rPr>
                                            <a:rPr lang="en-US" altLang="ja-JP">
                                              <a:latin typeface="Cambria Math" panose="02040503050406030204" pitchFamily="18" charset="0"/>
                                            </a:rPr>
                                            <m:t>r</m:t>
                                          </m:r>
                                        </m:sup>
                                      </m:sSubSup>
                                      <m:d>
                                        <m:dPr>
                                          <m:ctrlPr>
                                            <a:rPr lang="en-US" altLang="ja-JP" i="1">
                                              <a:latin typeface="Cambria Math" panose="02040503050406030204" pitchFamily="18" charset="0"/>
                                            </a:rPr>
                                          </m:ctrlPr>
                                        </m:dPr>
                                        <m:e>
                                          <m:sSubSup>
                                            <m:sSubSupPr>
                                              <m:ctrlPr>
                                                <a:rPr lang="en-US" altLang="ja-JP" i="1">
                                                  <a:latin typeface="Cambria Math" panose="02040503050406030204" pitchFamily="18" charset="0"/>
                                                </a:rPr>
                                              </m:ctrlPr>
                                            </m:sSubSupPr>
                                            <m:e>
                                              <m:r>
                                                <a:rPr lang="en-US" altLang="ja-JP" i="1">
                                                  <a:latin typeface="Cambria Math" panose="02040503050406030204" pitchFamily="18" charset="0"/>
                                                </a:rPr>
                                                <m:t>𝐸</m:t>
                                              </m:r>
                                            </m:e>
                                            <m:sub>
                                              <m:r>
                                                <m:rPr>
                                                  <m:sty m:val="p"/>
                                                </m:rPr>
                                                <a:rPr lang="en-US" altLang="ja-JP">
                                                  <a:latin typeface="Cambria Math" panose="02040503050406030204" pitchFamily="18" charset="0"/>
                                                </a:rPr>
                                                <m:t>H</m:t>
                                              </m:r>
                                            </m:sub>
                                            <m:sup>
                                              <m:r>
                                                <m:rPr>
                                                  <m:sty m:val="p"/>
                                                </m:rPr>
                                                <a:rPr lang="en-US" altLang="ja-JP">
                                                  <a:latin typeface="Cambria Math" panose="02040503050406030204" pitchFamily="18" charset="0"/>
                                                </a:rPr>
                                                <m:t>r</m:t>
                                              </m:r>
                                            </m:sup>
                                          </m:sSubSup>
                                        </m:e>
                                      </m:d>
                                    </m:e>
                                    <m:sup>
                                      <m:r>
                                        <a:rPr lang="en-US" altLang="ja-JP" i="1">
                                          <a:latin typeface="Cambria Math" panose="02040503050406030204" pitchFamily="18" charset="0"/>
                                        </a:rPr>
                                        <m:t>∗</m:t>
                                      </m:r>
                                    </m:sup>
                                  </m:sSup>
                                </m:e>
                              </m:d>
                            </m:e>
                          </m:mr>
                        </m:m>
                      </m:e>
                    </m:d>
                  </m:oMath>
                </a14:m>
                <a:endParaRPr lang="ja-JP" altLang="en-US" dirty="0"/>
              </a:p>
            </p:txBody>
          </p:sp>
        </mc:Choice>
        <mc:Fallback>
          <p:sp>
            <p:nvSpPr>
              <p:cNvPr id="10" name="正方形/長方形 9">
                <a:extLst>
                  <a:ext uri="{FF2B5EF4-FFF2-40B4-BE49-F238E27FC236}">
                    <a16:creationId xmlns:a16="http://schemas.microsoft.com/office/drawing/2014/main" id="{452B59F3-627B-4E52-BBE0-85962F81B251}"/>
                  </a:ext>
                </a:extLst>
              </p:cNvPr>
              <p:cNvSpPr>
                <a:spLocks noRot="1" noChangeAspect="1" noMove="1" noResize="1" noEditPoints="1" noAdjustHandles="1" noChangeArrowheads="1" noChangeShapeType="1" noTextEdit="1"/>
              </p:cNvSpPr>
              <p:nvPr/>
            </p:nvSpPr>
            <p:spPr>
              <a:xfrm>
                <a:off x="1179605" y="3528032"/>
                <a:ext cx="3250890" cy="1359155"/>
              </a:xfrm>
              <a:prstGeom prst="rect">
                <a:avLst/>
              </a:prstGeom>
              <a:blipFill>
                <a:blip r:embed="rId3"/>
                <a:stretch>
                  <a:fillRect l="-2064"/>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11" name="正方形/長方形 10">
                <a:extLst>
                  <a:ext uri="{FF2B5EF4-FFF2-40B4-BE49-F238E27FC236}">
                    <a16:creationId xmlns:a16="http://schemas.microsoft.com/office/drawing/2014/main" id="{988AF56B-2BAE-4776-8239-C9A8B48700D2}"/>
                  </a:ext>
                </a:extLst>
              </p:cNvPr>
              <p:cNvSpPr/>
              <p:nvPr/>
            </p:nvSpPr>
            <p:spPr>
              <a:xfrm>
                <a:off x="1136032" y="5139414"/>
                <a:ext cx="2111091" cy="980205"/>
              </a:xfrm>
              <a:prstGeom prst="rect">
                <a:avLst/>
              </a:prstGeom>
            </p:spPr>
            <p:txBody>
              <a:bodyPr wrap="none">
                <a:spAutoFit/>
              </a:bodyPr>
              <a:lstStyle/>
              <a:p>
                <a:r>
                  <a:rPr lang="en-US" altLang="ja-JP" sz="2000" b="1" i="1" dirty="0">
                    <a:latin typeface="Cambria Math" panose="02040503050406030204" pitchFamily="18" charset="0"/>
                    <a:ea typeface="Cambria Math" panose="02040503050406030204" pitchFamily="18" charset="0"/>
                  </a:rPr>
                  <a:t>P</a:t>
                </a:r>
                <a14:m>
                  <m:oMath xmlns:m="http://schemas.openxmlformats.org/officeDocument/2006/math">
                    <m:r>
                      <a:rPr lang="en-US" altLang="ja-JP" sz="2000" b="1" i="1" smtClean="0">
                        <a:latin typeface="Cambria Math" panose="02040503050406030204" pitchFamily="18" charset="0"/>
                      </a:rPr>
                      <m:t> </m:t>
                    </m:r>
                    <m:r>
                      <a:rPr lang="en-US" altLang="ja-JP" sz="2000" i="1">
                        <a:latin typeface="Cambria Math" panose="02040503050406030204" pitchFamily="18" charset="0"/>
                      </a:rPr>
                      <m:t>=</m:t>
                    </m:r>
                    <m:d>
                      <m:dPr>
                        <m:begChr m:val="["/>
                        <m:endChr m:val="]"/>
                        <m:ctrlPr>
                          <a:rPr lang="en-US" altLang="ja-JP" sz="2000" i="1">
                            <a:latin typeface="Cambria Math" panose="02040503050406030204" pitchFamily="18" charset="0"/>
                          </a:rPr>
                        </m:ctrlPr>
                      </m:dPr>
                      <m:e>
                        <m:m>
                          <m:mPr>
                            <m:mcs>
                              <m:mc>
                                <m:mcPr>
                                  <m:count m:val="1"/>
                                  <m:mcJc m:val="center"/>
                                </m:mcPr>
                              </m:mc>
                            </m:mcs>
                            <m:ctrlPr>
                              <a:rPr lang="en-US" altLang="ja-JP" sz="2000" i="1">
                                <a:latin typeface="Cambria Math" panose="02040503050406030204" pitchFamily="18" charset="0"/>
                              </a:rPr>
                            </m:ctrlPr>
                          </m:mPr>
                          <m:mr>
                            <m:e>
                              <m:r>
                                <m:rPr>
                                  <m:brk m:alnAt="7"/>
                                </m:rPr>
                                <a:rPr lang="en-US" altLang="ja-JP" sz="2000" b="0" i="1" smtClean="0">
                                  <a:latin typeface="Cambria Math" panose="02040503050406030204" pitchFamily="18" charset="0"/>
                                </a:rPr>
                                <m:t>𝑥</m:t>
                              </m:r>
                            </m:e>
                          </m:mr>
                          <m:mr>
                            <m:e>
                              <m:r>
                                <a:rPr lang="en-US" altLang="ja-JP" sz="2000" b="0" i="1" smtClean="0">
                                  <a:latin typeface="Cambria Math" panose="02040503050406030204" pitchFamily="18" charset="0"/>
                                </a:rPr>
                                <m:t>𝑦</m:t>
                              </m:r>
                            </m:e>
                          </m:mr>
                          <m:mr>
                            <m:e>
                              <m:r>
                                <a:rPr lang="en-US" altLang="ja-JP" sz="2000" b="0" i="1" smtClean="0">
                                  <a:latin typeface="Cambria Math" panose="02040503050406030204" pitchFamily="18" charset="0"/>
                                </a:rPr>
                                <m:t>𝑧</m:t>
                              </m:r>
                            </m:e>
                          </m:mr>
                        </m:m>
                      </m:e>
                    </m:d>
                    <m:r>
                      <a:rPr lang="en-US" altLang="ja-JP" sz="2000" b="0" i="1" smtClean="0">
                        <a:latin typeface="Cambria Math" panose="02040503050406030204" pitchFamily="18" charset="0"/>
                      </a:rPr>
                      <m:t>=</m:t>
                    </m:r>
                    <m:d>
                      <m:dPr>
                        <m:begChr m:val="["/>
                        <m:endChr m:val="]"/>
                        <m:ctrlPr>
                          <a:rPr lang="en-US" altLang="ja-JP" i="1">
                            <a:latin typeface="Cambria Math" panose="02040503050406030204" pitchFamily="18" charset="0"/>
                          </a:rPr>
                        </m:ctrlPr>
                      </m:dPr>
                      <m:e>
                        <m:m>
                          <m:mPr>
                            <m:mcs>
                              <m:mc>
                                <m:mcPr>
                                  <m:count m:val="1"/>
                                  <m:mcJc m:val="center"/>
                                </m:mcPr>
                              </m:mc>
                            </m:mcs>
                            <m:ctrlPr>
                              <a:rPr lang="en-US" altLang="ja-JP" i="1">
                                <a:latin typeface="Cambria Math" panose="02040503050406030204" pitchFamily="18" charset="0"/>
                              </a:rPr>
                            </m:ctrlPr>
                          </m:mPr>
                          <m:mr>
                            <m:e>
                              <m:sSub>
                                <m:sSubPr>
                                  <m:ctrlPr>
                                    <a:rPr lang="en-US" altLang="ja-JP" i="1">
                                      <a:latin typeface="Cambria Math" panose="02040503050406030204" pitchFamily="18" charset="0"/>
                                    </a:rPr>
                                  </m:ctrlPr>
                                </m:sSubPr>
                                <m:e>
                                  <m:r>
                                    <a:rPr lang="en-US" altLang="ja-JP" i="1">
                                      <a:latin typeface="Cambria Math" panose="02040503050406030204" pitchFamily="18" charset="0"/>
                                    </a:rPr>
                                    <m:t>𝑔</m:t>
                                  </m:r>
                                </m:e>
                                <m:sub>
                                  <m:r>
                                    <a:rPr lang="en-US" altLang="ja-JP">
                                      <a:latin typeface="Cambria Math" panose="02040503050406030204" pitchFamily="18" charset="0"/>
                                    </a:rPr>
                                    <m:t>1</m:t>
                                  </m:r>
                                </m:sub>
                              </m:sSub>
                              <m:r>
                                <a:rPr lang="en-US" altLang="ja-JP" b="0" i="1" smtClean="0">
                                  <a:latin typeface="Cambria Math" panose="02040503050406030204" pitchFamily="18" charset="0"/>
                                </a:rPr>
                                <m:t>/</m:t>
                              </m:r>
                              <m:sSub>
                                <m:sSubPr>
                                  <m:ctrlPr>
                                    <a:rPr lang="en-US" altLang="ja-JP" i="1">
                                      <a:latin typeface="Cambria Math" panose="02040503050406030204" pitchFamily="18" charset="0"/>
                                    </a:rPr>
                                  </m:ctrlPr>
                                </m:sSubPr>
                                <m:e>
                                  <m:r>
                                    <a:rPr lang="en-US" altLang="ja-JP" i="1">
                                      <a:latin typeface="Cambria Math" panose="02040503050406030204" pitchFamily="18" charset="0"/>
                                    </a:rPr>
                                    <m:t>𝑔</m:t>
                                  </m:r>
                                </m:e>
                                <m:sub>
                                  <m:r>
                                    <a:rPr lang="en-US" altLang="ja-JP">
                                      <a:latin typeface="Cambria Math" panose="02040503050406030204" pitchFamily="18" charset="0"/>
                                    </a:rPr>
                                    <m:t>0</m:t>
                                  </m:r>
                                </m:sub>
                              </m:sSub>
                            </m:e>
                          </m:mr>
                          <m:mr>
                            <m:e>
                              <m:sSub>
                                <m:sSubPr>
                                  <m:ctrlPr>
                                    <a:rPr lang="en-US" altLang="ja-JP" i="1">
                                      <a:latin typeface="Cambria Math" panose="02040503050406030204" pitchFamily="18" charset="0"/>
                                    </a:rPr>
                                  </m:ctrlPr>
                                </m:sSubPr>
                                <m:e>
                                  <m:r>
                                    <a:rPr lang="en-US" altLang="ja-JP" i="1">
                                      <a:latin typeface="Cambria Math" panose="02040503050406030204" pitchFamily="18" charset="0"/>
                                    </a:rPr>
                                    <m:t>𝑔</m:t>
                                  </m:r>
                                </m:e>
                                <m:sub>
                                  <m:r>
                                    <a:rPr lang="en-US" altLang="ja-JP">
                                      <a:latin typeface="Cambria Math" panose="02040503050406030204" pitchFamily="18" charset="0"/>
                                    </a:rPr>
                                    <m:t>2</m:t>
                                  </m:r>
                                </m:sub>
                              </m:sSub>
                              <m:r>
                                <a:rPr lang="en-US" altLang="ja-JP" b="0" i="1" smtClean="0">
                                  <a:latin typeface="Cambria Math" panose="02040503050406030204" pitchFamily="18" charset="0"/>
                                </a:rPr>
                                <m:t>/</m:t>
                              </m:r>
                              <m:sSub>
                                <m:sSubPr>
                                  <m:ctrlPr>
                                    <a:rPr lang="en-US" altLang="ja-JP" i="1">
                                      <a:latin typeface="Cambria Math" panose="02040503050406030204" pitchFamily="18" charset="0"/>
                                    </a:rPr>
                                  </m:ctrlPr>
                                </m:sSubPr>
                                <m:e>
                                  <m:r>
                                    <a:rPr lang="en-US" altLang="ja-JP" i="1">
                                      <a:latin typeface="Cambria Math" panose="02040503050406030204" pitchFamily="18" charset="0"/>
                                    </a:rPr>
                                    <m:t>𝑔</m:t>
                                  </m:r>
                                </m:e>
                                <m:sub>
                                  <m:r>
                                    <a:rPr lang="en-US" altLang="ja-JP">
                                      <a:latin typeface="Cambria Math" panose="02040503050406030204" pitchFamily="18" charset="0"/>
                                    </a:rPr>
                                    <m:t>0</m:t>
                                  </m:r>
                                </m:sub>
                              </m:sSub>
                            </m:e>
                          </m:mr>
                          <m:mr>
                            <m:e>
                              <m:sSub>
                                <m:sSubPr>
                                  <m:ctrlPr>
                                    <a:rPr lang="en-US" altLang="ja-JP" i="1">
                                      <a:latin typeface="Cambria Math" panose="02040503050406030204" pitchFamily="18" charset="0"/>
                                    </a:rPr>
                                  </m:ctrlPr>
                                </m:sSubPr>
                                <m:e>
                                  <m:r>
                                    <a:rPr lang="en-US" altLang="ja-JP" i="1">
                                      <a:latin typeface="Cambria Math" panose="02040503050406030204" pitchFamily="18" charset="0"/>
                                    </a:rPr>
                                    <m:t>𝑔</m:t>
                                  </m:r>
                                </m:e>
                                <m:sub>
                                  <m:r>
                                    <a:rPr lang="en-US" altLang="ja-JP">
                                      <a:latin typeface="Cambria Math" panose="02040503050406030204" pitchFamily="18" charset="0"/>
                                    </a:rPr>
                                    <m:t>3</m:t>
                                  </m:r>
                                </m:sub>
                              </m:sSub>
                              <m:r>
                                <a:rPr lang="en-US" altLang="ja-JP" b="0" i="1" smtClean="0">
                                  <a:latin typeface="Cambria Math" panose="02040503050406030204" pitchFamily="18" charset="0"/>
                                </a:rPr>
                                <m:t>/</m:t>
                              </m:r>
                              <m:sSub>
                                <m:sSubPr>
                                  <m:ctrlPr>
                                    <a:rPr lang="en-US" altLang="ja-JP" i="1">
                                      <a:latin typeface="Cambria Math" panose="02040503050406030204" pitchFamily="18" charset="0"/>
                                    </a:rPr>
                                  </m:ctrlPr>
                                </m:sSubPr>
                                <m:e>
                                  <m:r>
                                    <a:rPr lang="en-US" altLang="ja-JP" i="1">
                                      <a:latin typeface="Cambria Math" panose="02040503050406030204" pitchFamily="18" charset="0"/>
                                    </a:rPr>
                                    <m:t>𝑔</m:t>
                                  </m:r>
                                </m:e>
                                <m:sub>
                                  <m:r>
                                    <a:rPr lang="en-US" altLang="ja-JP">
                                      <a:latin typeface="Cambria Math" panose="02040503050406030204" pitchFamily="18" charset="0"/>
                                    </a:rPr>
                                    <m:t>0</m:t>
                                  </m:r>
                                </m:sub>
                              </m:sSub>
                            </m:e>
                          </m:mr>
                        </m:m>
                      </m:e>
                    </m:d>
                  </m:oMath>
                </a14:m>
                <a:endParaRPr lang="ja-JP" altLang="en-US" dirty="0"/>
              </a:p>
            </p:txBody>
          </p:sp>
        </mc:Choice>
        <mc:Fallback>
          <p:sp>
            <p:nvSpPr>
              <p:cNvPr id="11" name="正方形/長方形 10">
                <a:extLst>
                  <a:ext uri="{FF2B5EF4-FFF2-40B4-BE49-F238E27FC236}">
                    <a16:creationId xmlns:a16="http://schemas.microsoft.com/office/drawing/2014/main" id="{988AF56B-2BAE-4776-8239-C9A8B48700D2}"/>
                  </a:ext>
                </a:extLst>
              </p:cNvPr>
              <p:cNvSpPr>
                <a:spLocks noRot="1" noChangeAspect="1" noMove="1" noResize="1" noEditPoints="1" noAdjustHandles="1" noChangeArrowheads="1" noChangeShapeType="1" noTextEdit="1"/>
              </p:cNvSpPr>
              <p:nvPr/>
            </p:nvSpPr>
            <p:spPr>
              <a:xfrm>
                <a:off x="1136032" y="5139414"/>
                <a:ext cx="2111091" cy="980205"/>
              </a:xfrm>
              <a:prstGeom prst="rect">
                <a:avLst/>
              </a:prstGeom>
              <a:blipFill>
                <a:blip r:embed="rId4"/>
                <a:stretch>
                  <a:fillRect l="-2882"/>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12" name="正方形/長方形 11">
                <a:extLst>
                  <a:ext uri="{FF2B5EF4-FFF2-40B4-BE49-F238E27FC236}">
                    <a16:creationId xmlns:a16="http://schemas.microsoft.com/office/drawing/2014/main" id="{6A716608-2493-4751-A3D3-C543F7A09529}"/>
                  </a:ext>
                </a:extLst>
              </p:cNvPr>
              <p:cNvSpPr/>
              <p:nvPr/>
            </p:nvSpPr>
            <p:spPr>
              <a:xfrm>
                <a:off x="4912645" y="4771568"/>
                <a:ext cx="2885276" cy="1495089"/>
              </a:xfrm>
              <a:prstGeom prst="rect">
                <a:avLst/>
              </a:prstGeom>
            </p:spPr>
            <p:txBody>
              <a:bodyPr wrap="square">
                <a:spAutoFit/>
              </a:bodyPr>
              <a:lstStyle/>
              <a:p>
                <a:r>
                  <a:rPr lang="en-US" altLang="ja-JP" sz="2400" b="1" dirty="0"/>
                  <a:t>X</a:t>
                </a:r>
                <a:r>
                  <a:rPr lang="ja-JP" altLang="en-US" sz="2400" dirty="0"/>
                  <a:t> </a:t>
                </a:r>
                <a:r>
                  <a:rPr lang="en-US" altLang="ja-JP" sz="2400" dirty="0"/>
                  <a:t>= </a:t>
                </a:r>
                <a14:m>
                  <m:oMath xmlns:m="http://schemas.openxmlformats.org/officeDocument/2006/math">
                    <m:d>
                      <m:dPr>
                        <m:begChr m:val="["/>
                        <m:endChr m:val="]"/>
                        <m:ctrlPr>
                          <a:rPr lang="en-US" altLang="ja-JP" sz="2400" i="1">
                            <a:latin typeface="Cambria Math" panose="02040503050406030204" pitchFamily="18" charset="0"/>
                          </a:rPr>
                        </m:ctrlPr>
                      </m:dPr>
                      <m:e>
                        <m:m>
                          <m:mPr>
                            <m:mcs>
                              <m:mc>
                                <m:mcPr>
                                  <m:count m:val="1"/>
                                  <m:mcJc m:val="center"/>
                                </m:mcPr>
                              </m:mc>
                            </m:mcs>
                            <m:ctrlPr>
                              <a:rPr lang="en-US" altLang="ja-JP" sz="2400" i="1">
                                <a:latin typeface="Cambria Math" panose="02040503050406030204" pitchFamily="18" charset="0"/>
                              </a:rPr>
                            </m:ctrlPr>
                          </m:mPr>
                          <m:mr>
                            <m:e>
                              <m:r>
                                <m:rPr>
                                  <m:brk m:alnAt="7"/>
                                </m:rPr>
                                <a:rPr lang="en-US" altLang="ja-JP" sz="2400" b="0" i="1" smtClean="0">
                                  <a:latin typeface="Cambria Math" panose="02040503050406030204" pitchFamily="18" charset="0"/>
                                </a:rPr>
                                <m:t>0</m:t>
                              </m:r>
                            </m:e>
                          </m:mr>
                          <m:mr>
                            <m:e>
                              <m:r>
                                <a:rPr lang="en-US" altLang="ja-JP" sz="2400" b="0" i="1" smtClean="0">
                                  <a:latin typeface="Cambria Math" panose="02040503050406030204" pitchFamily="18" charset="0"/>
                                </a:rPr>
                                <m:t>𝑥</m:t>
                              </m:r>
                            </m:e>
                          </m:mr>
                          <m:mr>
                            <m:e>
                              <m:r>
                                <a:rPr lang="en-US" altLang="ja-JP" sz="2400" b="0" i="1" smtClean="0">
                                  <a:latin typeface="Cambria Math" panose="02040503050406030204" pitchFamily="18" charset="0"/>
                                </a:rPr>
                                <m:t>𝑦</m:t>
                              </m:r>
                            </m:e>
                          </m:mr>
                          <m:mr>
                            <m:e>
                              <m:r>
                                <a:rPr lang="en-US" altLang="ja-JP" sz="2400" b="0" i="1" smtClean="0">
                                  <a:latin typeface="Cambria Math" panose="02040503050406030204" pitchFamily="18" charset="0"/>
                                </a:rPr>
                                <m:t>𝑧</m:t>
                              </m:r>
                            </m:e>
                          </m:mr>
                        </m:m>
                      </m:e>
                    </m:d>
                  </m:oMath>
                </a14:m>
                <a:endParaRPr lang="ja-JP" altLang="en-US" dirty="0"/>
              </a:p>
            </p:txBody>
          </p:sp>
        </mc:Choice>
        <mc:Fallback>
          <p:sp>
            <p:nvSpPr>
              <p:cNvPr id="12" name="正方形/長方形 11">
                <a:extLst>
                  <a:ext uri="{FF2B5EF4-FFF2-40B4-BE49-F238E27FC236}">
                    <a16:creationId xmlns:a16="http://schemas.microsoft.com/office/drawing/2014/main" id="{6A716608-2493-4751-A3D3-C543F7A09529}"/>
                  </a:ext>
                </a:extLst>
              </p:cNvPr>
              <p:cNvSpPr>
                <a:spLocks noRot="1" noChangeAspect="1" noMove="1" noResize="1" noEditPoints="1" noAdjustHandles="1" noChangeArrowheads="1" noChangeShapeType="1" noTextEdit="1"/>
              </p:cNvSpPr>
              <p:nvPr/>
            </p:nvSpPr>
            <p:spPr>
              <a:xfrm>
                <a:off x="4912645" y="4771568"/>
                <a:ext cx="2885276" cy="1495089"/>
              </a:xfrm>
              <a:prstGeom prst="rect">
                <a:avLst/>
              </a:prstGeom>
              <a:blipFill>
                <a:blip r:embed="rId5"/>
                <a:stretch>
                  <a:fillRect l="-3383"/>
                </a:stretch>
              </a:blipFill>
            </p:spPr>
            <p:txBody>
              <a:bodyPr/>
              <a:lstStyle/>
              <a:p>
                <a:r>
                  <a:rPr lang="ja-JP" altLang="en-US">
                    <a:noFill/>
                  </a:rPr>
                  <a:t> </a:t>
                </a:r>
              </a:p>
            </p:txBody>
          </p:sp>
        </mc:Fallback>
      </mc:AlternateContent>
      <p:sp>
        <p:nvSpPr>
          <p:cNvPr id="13" name="矢印: 右 12">
            <a:extLst>
              <a:ext uri="{FF2B5EF4-FFF2-40B4-BE49-F238E27FC236}">
                <a16:creationId xmlns:a16="http://schemas.microsoft.com/office/drawing/2014/main" id="{4C6EBE34-C394-4D23-9B8A-CF829D4BD06B}"/>
              </a:ext>
            </a:extLst>
          </p:cNvPr>
          <p:cNvSpPr/>
          <p:nvPr/>
        </p:nvSpPr>
        <p:spPr>
          <a:xfrm>
            <a:off x="6117577" y="5276796"/>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a:extLst>
              <a:ext uri="{FF2B5EF4-FFF2-40B4-BE49-F238E27FC236}">
                <a16:creationId xmlns:a16="http://schemas.microsoft.com/office/drawing/2014/main" id="{0F641A3D-4C83-46CC-AEA8-473566E9CDBF}"/>
              </a:ext>
            </a:extLst>
          </p:cNvPr>
          <p:cNvSpPr txBox="1"/>
          <p:nvPr/>
        </p:nvSpPr>
        <p:spPr>
          <a:xfrm>
            <a:off x="7205806" y="5276796"/>
            <a:ext cx="1146580" cy="461665"/>
          </a:xfrm>
          <a:prstGeom prst="rect">
            <a:avLst/>
          </a:prstGeom>
          <a:noFill/>
        </p:spPr>
        <p:txBody>
          <a:bodyPr wrap="square" rtlCol="0">
            <a:spAutoFit/>
          </a:bodyPr>
          <a:lstStyle/>
          <a:p>
            <a:r>
              <a:rPr kumimoji="1" lang="en-US" altLang="ja-JP" sz="2400" dirty="0"/>
              <a:t>QNN</a:t>
            </a:r>
            <a:endParaRPr kumimoji="1" lang="ja-JP" altLang="en-US" sz="2400" dirty="0"/>
          </a:p>
        </p:txBody>
      </p:sp>
      <p:sp>
        <p:nvSpPr>
          <p:cNvPr id="15" name="矢印: 右 14">
            <a:extLst>
              <a:ext uri="{FF2B5EF4-FFF2-40B4-BE49-F238E27FC236}">
                <a16:creationId xmlns:a16="http://schemas.microsoft.com/office/drawing/2014/main" id="{BBBDF471-99A9-4659-B264-3A2A0DEC41E8}"/>
              </a:ext>
            </a:extLst>
          </p:cNvPr>
          <p:cNvSpPr/>
          <p:nvPr/>
        </p:nvSpPr>
        <p:spPr>
          <a:xfrm>
            <a:off x="3644234" y="5351621"/>
            <a:ext cx="978408" cy="30037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7" name="図 16">
            <a:extLst>
              <a:ext uri="{FF2B5EF4-FFF2-40B4-BE49-F238E27FC236}">
                <a16:creationId xmlns:a16="http://schemas.microsoft.com/office/drawing/2014/main" id="{23287CE4-0666-4A99-87D8-8C3BA43B928A}"/>
              </a:ext>
            </a:extLst>
          </p:cNvPr>
          <p:cNvPicPr>
            <a:picLocks noChangeAspect="1"/>
          </p:cNvPicPr>
          <p:nvPr/>
        </p:nvPicPr>
        <p:blipFill>
          <a:blip r:embed="rId6">
            <a:lum/>
            <a:alphaModFix/>
          </a:blip>
          <a:srcRect/>
          <a:stretch>
            <a:fillRect/>
          </a:stretch>
        </p:blipFill>
        <p:spPr>
          <a:xfrm>
            <a:off x="5121605" y="2151414"/>
            <a:ext cx="2901960" cy="2988000"/>
          </a:xfrm>
          <a:prstGeom prst="rect">
            <a:avLst/>
          </a:prstGeom>
          <a:noFill/>
          <a:ln>
            <a:noFill/>
          </a:ln>
        </p:spPr>
      </p:pic>
      <p:sp>
        <p:nvSpPr>
          <p:cNvPr id="18" name="テキスト ボックス 17">
            <a:extLst>
              <a:ext uri="{FF2B5EF4-FFF2-40B4-BE49-F238E27FC236}">
                <a16:creationId xmlns:a16="http://schemas.microsoft.com/office/drawing/2014/main" id="{223D031C-4481-4F34-B851-6FCA4DBEC033}"/>
              </a:ext>
            </a:extLst>
          </p:cNvPr>
          <p:cNvSpPr txBox="1"/>
          <p:nvPr/>
        </p:nvSpPr>
        <p:spPr>
          <a:xfrm>
            <a:off x="4796168" y="1753696"/>
            <a:ext cx="3958683" cy="461665"/>
          </a:xfrm>
          <a:prstGeom prst="rect">
            <a:avLst/>
          </a:prstGeom>
          <a:noFill/>
        </p:spPr>
        <p:txBody>
          <a:bodyPr wrap="square" rtlCol="0">
            <a:spAutoFit/>
          </a:bodyPr>
          <a:lstStyle/>
          <a:p>
            <a:r>
              <a:rPr kumimoji="1" lang="en-US" altLang="ja-JP" sz="2400" dirty="0"/>
              <a:t>Poincare sphere</a:t>
            </a:r>
            <a:endParaRPr kumimoji="1" lang="ja-JP" altLang="en-US" sz="2400" dirty="0"/>
          </a:p>
        </p:txBody>
      </p:sp>
    </p:spTree>
    <p:extLst>
      <p:ext uri="{BB962C8B-B14F-4D97-AF65-F5344CB8AC3E}">
        <p14:creationId xmlns:p14="http://schemas.microsoft.com/office/powerpoint/2010/main" val="11674040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直方体 51">
            <a:extLst>
              <a:ext uri="{FF2B5EF4-FFF2-40B4-BE49-F238E27FC236}">
                <a16:creationId xmlns:a16="http://schemas.microsoft.com/office/drawing/2014/main" id="{CAA76094-ED39-4427-B2BF-C12A43F46AD3}"/>
              </a:ext>
            </a:extLst>
          </p:cNvPr>
          <p:cNvSpPr/>
          <p:nvPr/>
        </p:nvSpPr>
        <p:spPr>
          <a:xfrm>
            <a:off x="6879265" y="2250285"/>
            <a:ext cx="604721" cy="1093719"/>
          </a:xfrm>
          <a:prstGeom prst="cub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3" name="コンテンツ プレースホルダー 2">
            <a:extLst>
              <a:ext uri="{FF2B5EF4-FFF2-40B4-BE49-F238E27FC236}">
                <a16:creationId xmlns:a16="http://schemas.microsoft.com/office/drawing/2014/main" id="{FE5E8F7F-89F1-4763-B15A-7F96E3DE7F65}"/>
              </a:ext>
            </a:extLst>
          </p:cNvPr>
          <p:cNvSpPr>
            <a:spLocks noGrp="1"/>
          </p:cNvSpPr>
          <p:nvPr>
            <p:ph idx="1"/>
          </p:nvPr>
        </p:nvSpPr>
        <p:spPr>
          <a:xfrm>
            <a:off x="478478" y="1415848"/>
            <a:ext cx="7886700" cy="4351338"/>
          </a:xfrm>
        </p:spPr>
        <p:txBody>
          <a:bodyPr/>
          <a:lstStyle/>
          <a:p>
            <a:r>
              <a:rPr lang="en-US" altLang="ja-JP" dirty="0"/>
              <a:t>Town is classified into forest area when the building is rotated with respect to the radar line of sight </a:t>
            </a:r>
          </a:p>
          <a:p>
            <a:pPr marL="0" indent="0">
              <a:buNone/>
            </a:pPr>
            <a:endParaRPr lang="en-US" altLang="ja-JP" dirty="0"/>
          </a:p>
          <a:p>
            <a:pPr marL="0" indent="0">
              <a:buNone/>
            </a:pPr>
            <a:endParaRPr lang="en-US" altLang="ja-JP" dirty="0"/>
          </a:p>
          <a:p>
            <a:pPr marL="0" indent="0">
              <a:buNone/>
            </a:pPr>
            <a:endParaRPr lang="en-US" altLang="ja-JP" dirty="0"/>
          </a:p>
          <a:p>
            <a:pPr marL="0" indent="0">
              <a:buNone/>
            </a:pPr>
            <a:endParaRPr lang="en-US" altLang="ja-JP" dirty="0"/>
          </a:p>
          <a:p>
            <a:r>
              <a:rPr lang="en-US" altLang="ja-JP" dirty="0"/>
              <a:t>Lake is classified into grass area when wind creates a ripple</a:t>
            </a:r>
          </a:p>
          <a:p>
            <a:endParaRPr lang="en-US" altLang="ja-JP" dirty="0"/>
          </a:p>
          <a:p>
            <a:endParaRPr kumimoji="1" lang="en-US" altLang="ja-JP" dirty="0"/>
          </a:p>
          <a:p>
            <a:pPr marL="0" indent="0">
              <a:buNone/>
            </a:pPr>
            <a:endParaRPr kumimoji="1" lang="ja-JP" altLang="en-US" dirty="0"/>
          </a:p>
        </p:txBody>
      </p:sp>
      <p:sp>
        <p:nvSpPr>
          <p:cNvPr id="4" name="スライド番号プレースホルダー 3">
            <a:extLst>
              <a:ext uri="{FF2B5EF4-FFF2-40B4-BE49-F238E27FC236}">
                <a16:creationId xmlns:a16="http://schemas.microsoft.com/office/drawing/2014/main" id="{B481D33D-2EF0-4DD6-AE37-667D167B366F}"/>
              </a:ext>
            </a:extLst>
          </p:cNvPr>
          <p:cNvSpPr>
            <a:spLocks noGrp="1"/>
          </p:cNvSpPr>
          <p:nvPr>
            <p:ph type="sldNum" sz="quarter" idx="12"/>
          </p:nvPr>
        </p:nvSpPr>
        <p:spPr/>
        <p:txBody>
          <a:bodyPr/>
          <a:lstStyle/>
          <a:p>
            <a:fld id="{41EAE3CB-22B8-438F-87FC-FA4C7B2C7D05}" type="slidenum">
              <a:rPr kumimoji="1" lang="ja-JP" altLang="en-US" smtClean="0"/>
              <a:pPr/>
              <a:t>9</a:t>
            </a:fld>
            <a:endParaRPr kumimoji="1" lang="ja-JP" altLang="en-US" dirty="0"/>
          </a:p>
        </p:txBody>
      </p:sp>
      <p:sp>
        <p:nvSpPr>
          <p:cNvPr id="5" name="タイトル 1">
            <a:extLst>
              <a:ext uri="{FF2B5EF4-FFF2-40B4-BE49-F238E27FC236}">
                <a16:creationId xmlns:a16="http://schemas.microsoft.com/office/drawing/2014/main" id="{F62B2369-B6F5-4B91-8CF8-5736A8CD0A57}"/>
              </a:ext>
            </a:extLst>
          </p:cNvPr>
          <p:cNvSpPr>
            <a:spLocks noGrp="1"/>
          </p:cNvSpPr>
          <p:nvPr>
            <p:ph type="title"/>
          </p:nvPr>
        </p:nvSpPr>
        <p:spPr>
          <a:xfrm>
            <a:off x="314929" y="237307"/>
            <a:ext cx="8110105" cy="1325563"/>
          </a:xfrm>
        </p:spPr>
        <p:txBody>
          <a:bodyPr>
            <a:normAutofit/>
          </a:bodyPr>
          <a:lstStyle/>
          <a:p>
            <a:r>
              <a:rPr kumimoji="1" lang="en-US" altLang="ja-JP" sz="4000" dirty="0">
                <a:latin typeface="Arial" panose="020B0604020202020204" pitchFamily="34" charset="0"/>
                <a:cs typeface="Arial" panose="020B0604020202020204" pitchFamily="34" charset="0"/>
              </a:rPr>
              <a:t>Problems in conventional methods</a:t>
            </a:r>
            <a:endParaRPr kumimoji="1" lang="ja-JP" altLang="en-US" sz="4000" dirty="0">
              <a:latin typeface="Arial" panose="020B0604020202020204" pitchFamily="34" charset="0"/>
              <a:cs typeface="Arial" panose="020B0604020202020204" pitchFamily="34" charset="0"/>
            </a:endParaRPr>
          </a:p>
        </p:txBody>
      </p:sp>
      <p:sp>
        <p:nvSpPr>
          <p:cNvPr id="6" name="テキスト ボックス 5">
            <a:extLst>
              <a:ext uri="{FF2B5EF4-FFF2-40B4-BE49-F238E27FC236}">
                <a16:creationId xmlns:a16="http://schemas.microsoft.com/office/drawing/2014/main" id="{4FD47DB4-1FF2-4202-9872-11BAB350858F}"/>
              </a:ext>
            </a:extLst>
          </p:cNvPr>
          <p:cNvSpPr txBox="1"/>
          <p:nvPr/>
        </p:nvSpPr>
        <p:spPr>
          <a:xfrm>
            <a:off x="740351" y="6342475"/>
            <a:ext cx="7886700" cy="461665"/>
          </a:xfrm>
          <a:prstGeom prst="rect">
            <a:avLst/>
          </a:prstGeom>
          <a:noFill/>
        </p:spPr>
        <p:txBody>
          <a:bodyPr wrap="square" rtlCol="0">
            <a:spAutoFit/>
          </a:bodyPr>
          <a:lstStyle/>
          <a:p>
            <a:r>
              <a:rPr kumimoji="1" lang="en-US" altLang="ja-JP" sz="2400" dirty="0">
                <a:solidFill>
                  <a:srgbClr val="FF0000"/>
                </a:solidFill>
              </a:rPr>
              <a:t>Interferometric SAR </a:t>
            </a:r>
            <a:r>
              <a:rPr kumimoji="1" lang="en-US" altLang="ja-JP" sz="2400" dirty="0"/>
              <a:t>can be used to solve these problems</a:t>
            </a:r>
            <a:endParaRPr kumimoji="1" lang="ja-JP" altLang="en-US" sz="2400" dirty="0"/>
          </a:p>
        </p:txBody>
      </p:sp>
      <p:cxnSp>
        <p:nvCxnSpPr>
          <p:cNvPr id="8" name="直線矢印コネクタ 7">
            <a:extLst>
              <a:ext uri="{FF2B5EF4-FFF2-40B4-BE49-F238E27FC236}">
                <a16:creationId xmlns:a16="http://schemas.microsoft.com/office/drawing/2014/main" id="{A96CF580-2EA4-4A72-8B63-ACDB97BA5CB2}"/>
              </a:ext>
            </a:extLst>
          </p:cNvPr>
          <p:cNvCxnSpPr>
            <a:cxnSpLocks/>
          </p:cNvCxnSpPr>
          <p:nvPr/>
        </p:nvCxnSpPr>
        <p:spPr>
          <a:xfrm>
            <a:off x="1956271" y="3105096"/>
            <a:ext cx="927939" cy="8518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直線矢印コネクタ 8">
            <a:extLst>
              <a:ext uri="{FF2B5EF4-FFF2-40B4-BE49-F238E27FC236}">
                <a16:creationId xmlns:a16="http://schemas.microsoft.com/office/drawing/2014/main" id="{1584415F-D285-4F3B-AA1E-A1D50165ED80}"/>
              </a:ext>
            </a:extLst>
          </p:cNvPr>
          <p:cNvCxnSpPr>
            <a:cxnSpLocks/>
          </p:cNvCxnSpPr>
          <p:nvPr/>
        </p:nvCxnSpPr>
        <p:spPr>
          <a:xfrm flipV="1">
            <a:off x="2921128" y="3669134"/>
            <a:ext cx="314190" cy="3004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直線矢印コネクタ 9">
            <a:extLst>
              <a:ext uri="{FF2B5EF4-FFF2-40B4-BE49-F238E27FC236}">
                <a16:creationId xmlns:a16="http://schemas.microsoft.com/office/drawing/2014/main" id="{E9401E28-D9BE-40ED-8576-27A751191357}"/>
              </a:ext>
            </a:extLst>
          </p:cNvPr>
          <p:cNvCxnSpPr>
            <a:cxnSpLocks/>
          </p:cNvCxnSpPr>
          <p:nvPr/>
        </p:nvCxnSpPr>
        <p:spPr>
          <a:xfrm flipH="1" flipV="1">
            <a:off x="2286001" y="2787895"/>
            <a:ext cx="901177" cy="8449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フローチャート: データ 15">
            <a:extLst>
              <a:ext uri="{FF2B5EF4-FFF2-40B4-BE49-F238E27FC236}">
                <a16:creationId xmlns:a16="http://schemas.microsoft.com/office/drawing/2014/main" id="{7D2B0F85-6827-44A8-9A0E-94EDEC8EB333}"/>
              </a:ext>
            </a:extLst>
          </p:cNvPr>
          <p:cNvSpPr/>
          <p:nvPr/>
        </p:nvSpPr>
        <p:spPr>
          <a:xfrm rot="20401535">
            <a:off x="1156714" y="2720611"/>
            <a:ext cx="644256" cy="313762"/>
          </a:xfrm>
          <a:prstGeom prst="flowChartInputOutpu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kumimoji="1" lang="ja-JP" altLang="en-US" dirty="0"/>
          </a:p>
        </p:txBody>
      </p:sp>
      <p:sp>
        <p:nvSpPr>
          <p:cNvPr id="17" name="フローチャート: データ 16">
            <a:extLst>
              <a:ext uri="{FF2B5EF4-FFF2-40B4-BE49-F238E27FC236}">
                <a16:creationId xmlns:a16="http://schemas.microsoft.com/office/drawing/2014/main" id="{C7ADB81C-22CD-443A-8BA7-10B76DF69225}"/>
              </a:ext>
            </a:extLst>
          </p:cNvPr>
          <p:cNvSpPr/>
          <p:nvPr/>
        </p:nvSpPr>
        <p:spPr>
          <a:xfrm rot="20401535">
            <a:off x="1990484" y="2400824"/>
            <a:ext cx="644256" cy="313762"/>
          </a:xfrm>
          <a:prstGeom prst="flowChartInputOutpu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kumimoji="1" lang="ja-JP" altLang="en-US"/>
          </a:p>
        </p:txBody>
      </p:sp>
      <p:sp>
        <p:nvSpPr>
          <p:cNvPr id="18" name="フローチャート: データ 17">
            <a:extLst>
              <a:ext uri="{FF2B5EF4-FFF2-40B4-BE49-F238E27FC236}">
                <a16:creationId xmlns:a16="http://schemas.microsoft.com/office/drawing/2014/main" id="{9FF978DB-8C7D-4577-AF11-CB7B7DE81C71}"/>
              </a:ext>
            </a:extLst>
          </p:cNvPr>
          <p:cNvSpPr/>
          <p:nvPr/>
        </p:nvSpPr>
        <p:spPr>
          <a:xfrm rot="20401535">
            <a:off x="1641132" y="2472437"/>
            <a:ext cx="464281" cy="313762"/>
          </a:xfrm>
          <a:prstGeom prst="flowChartInputOutpu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ja-JP" altLang="en-US" dirty="0"/>
          </a:p>
        </p:txBody>
      </p:sp>
      <p:sp>
        <p:nvSpPr>
          <p:cNvPr id="20" name="テキスト ボックス 19">
            <a:extLst>
              <a:ext uri="{FF2B5EF4-FFF2-40B4-BE49-F238E27FC236}">
                <a16:creationId xmlns:a16="http://schemas.microsoft.com/office/drawing/2014/main" id="{A0083C1A-9AC2-4A16-A1B2-CE63E78C00AC}"/>
              </a:ext>
            </a:extLst>
          </p:cNvPr>
          <p:cNvSpPr txBox="1"/>
          <p:nvPr/>
        </p:nvSpPr>
        <p:spPr>
          <a:xfrm>
            <a:off x="984525" y="3960549"/>
            <a:ext cx="3496535" cy="369332"/>
          </a:xfrm>
          <a:prstGeom prst="rect">
            <a:avLst/>
          </a:prstGeom>
          <a:noFill/>
        </p:spPr>
        <p:txBody>
          <a:bodyPr wrap="none" rtlCol="0">
            <a:spAutoFit/>
          </a:bodyPr>
          <a:lstStyle/>
          <a:p>
            <a:r>
              <a:rPr kumimoji="1" lang="en-US" altLang="ja-JP" dirty="0"/>
              <a:t>Ideal scattering model in town area</a:t>
            </a:r>
            <a:endParaRPr kumimoji="1" lang="ja-JP" altLang="en-US" dirty="0"/>
          </a:p>
        </p:txBody>
      </p:sp>
      <p:sp>
        <p:nvSpPr>
          <p:cNvPr id="22" name="正方形/長方形 21">
            <a:extLst>
              <a:ext uri="{FF2B5EF4-FFF2-40B4-BE49-F238E27FC236}">
                <a16:creationId xmlns:a16="http://schemas.microsoft.com/office/drawing/2014/main" id="{94214C6C-2304-46EA-8412-19DE746873A1}"/>
              </a:ext>
            </a:extLst>
          </p:cNvPr>
          <p:cNvSpPr/>
          <p:nvPr/>
        </p:nvSpPr>
        <p:spPr>
          <a:xfrm>
            <a:off x="3272236" y="2969956"/>
            <a:ext cx="499730" cy="99964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23" name="直方体 22">
            <a:extLst>
              <a:ext uri="{FF2B5EF4-FFF2-40B4-BE49-F238E27FC236}">
                <a16:creationId xmlns:a16="http://schemas.microsoft.com/office/drawing/2014/main" id="{EEEBDFE5-44BF-4D88-8736-86DD1530A317}"/>
              </a:ext>
            </a:extLst>
          </p:cNvPr>
          <p:cNvSpPr/>
          <p:nvPr/>
        </p:nvSpPr>
        <p:spPr>
          <a:xfrm>
            <a:off x="7438045" y="2869676"/>
            <a:ext cx="604721" cy="1093719"/>
          </a:xfrm>
          <a:prstGeom prst="cub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cxnSp>
        <p:nvCxnSpPr>
          <p:cNvPr id="24" name="直線矢印コネクタ 23">
            <a:extLst>
              <a:ext uri="{FF2B5EF4-FFF2-40B4-BE49-F238E27FC236}">
                <a16:creationId xmlns:a16="http://schemas.microsoft.com/office/drawing/2014/main" id="{C2F49ADB-EBB4-4556-A7B0-E11E7BBF80B2}"/>
              </a:ext>
            </a:extLst>
          </p:cNvPr>
          <p:cNvCxnSpPr>
            <a:cxnSpLocks/>
          </p:cNvCxnSpPr>
          <p:nvPr/>
        </p:nvCxnSpPr>
        <p:spPr>
          <a:xfrm>
            <a:off x="6155011" y="3105096"/>
            <a:ext cx="927939" cy="8518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直線矢印コネクタ 24">
            <a:extLst>
              <a:ext uri="{FF2B5EF4-FFF2-40B4-BE49-F238E27FC236}">
                <a16:creationId xmlns:a16="http://schemas.microsoft.com/office/drawing/2014/main" id="{8501791D-C81A-4C78-85B0-77E8F84EC8A1}"/>
              </a:ext>
            </a:extLst>
          </p:cNvPr>
          <p:cNvCxnSpPr>
            <a:cxnSpLocks/>
          </p:cNvCxnSpPr>
          <p:nvPr/>
        </p:nvCxnSpPr>
        <p:spPr>
          <a:xfrm flipV="1">
            <a:off x="7119868" y="3669134"/>
            <a:ext cx="314190" cy="3004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フローチャート: データ 25">
            <a:extLst>
              <a:ext uri="{FF2B5EF4-FFF2-40B4-BE49-F238E27FC236}">
                <a16:creationId xmlns:a16="http://schemas.microsoft.com/office/drawing/2014/main" id="{23DACF6B-734D-430E-87A3-5E0E4E983B46}"/>
              </a:ext>
            </a:extLst>
          </p:cNvPr>
          <p:cNvSpPr/>
          <p:nvPr/>
        </p:nvSpPr>
        <p:spPr>
          <a:xfrm rot="20401535">
            <a:off x="5355454" y="2720611"/>
            <a:ext cx="644256" cy="313762"/>
          </a:xfrm>
          <a:prstGeom prst="flowChartInputOutpu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kumimoji="1" lang="ja-JP" altLang="en-US" dirty="0"/>
          </a:p>
        </p:txBody>
      </p:sp>
      <p:sp>
        <p:nvSpPr>
          <p:cNvPr id="27" name="フローチャート: データ 26">
            <a:extLst>
              <a:ext uri="{FF2B5EF4-FFF2-40B4-BE49-F238E27FC236}">
                <a16:creationId xmlns:a16="http://schemas.microsoft.com/office/drawing/2014/main" id="{568B580F-769E-41D0-8F08-40CFD8EDFF52}"/>
              </a:ext>
            </a:extLst>
          </p:cNvPr>
          <p:cNvSpPr/>
          <p:nvPr/>
        </p:nvSpPr>
        <p:spPr>
          <a:xfrm rot="20401535">
            <a:off x="6189224" y="2400824"/>
            <a:ext cx="644256" cy="313762"/>
          </a:xfrm>
          <a:prstGeom prst="flowChartInputOutpu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kumimoji="1" lang="ja-JP" altLang="en-US"/>
          </a:p>
        </p:txBody>
      </p:sp>
      <p:sp>
        <p:nvSpPr>
          <p:cNvPr id="28" name="フローチャート: データ 27">
            <a:extLst>
              <a:ext uri="{FF2B5EF4-FFF2-40B4-BE49-F238E27FC236}">
                <a16:creationId xmlns:a16="http://schemas.microsoft.com/office/drawing/2014/main" id="{15BD03CF-377C-4083-8512-B907D8B25546}"/>
              </a:ext>
            </a:extLst>
          </p:cNvPr>
          <p:cNvSpPr/>
          <p:nvPr/>
        </p:nvSpPr>
        <p:spPr>
          <a:xfrm rot="20401535">
            <a:off x="5839872" y="2472437"/>
            <a:ext cx="464281" cy="313762"/>
          </a:xfrm>
          <a:prstGeom prst="flowChartInputOutpu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ja-JP" altLang="en-US" dirty="0"/>
          </a:p>
        </p:txBody>
      </p:sp>
      <p:cxnSp>
        <p:nvCxnSpPr>
          <p:cNvPr id="29" name="直線矢印コネクタ 28">
            <a:extLst>
              <a:ext uri="{FF2B5EF4-FFF2-40B4-BE49-F238E27FC236}">
                <a16:creationId xmlns:a16="http://schemas.microsoft.com/office/drawing/2014/main" id="{D9B5844F-E02D-4865-ADA1-65870EDE45E1}"/>
              </a:ext>
            </a:extLst>
          </p:cNvPr>
          <p:cNvCxnSpPr>
            <a:cxnSpLocks/>
          </p:cNvCxnSpPr>
          <p:nvPr/>
        </p:nvCxnSpPr>
        <p:spPr>
          <a:xfrm flipH="1" flipV="1">
            <a:off x="7119868" y="2869676"/>
            <a:ext cx="292529" cy="7867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9" name="テキスト ボックス 48">
            <a:extLst>
              <a:ext uri="{FF2B5EF4-FFF2-40B4-BE49-F238E27FC236}">
                <a16:creationId xmlns:a16="http://schemas.microsoft.com/office/drawing/2014/main" id="{1EE20137-2AA7-476D-95E2-D2ED586ACF72}"/>
              </a:ext>
            </a:extLst>
          </p:cNvPr>
          <p:cNvSpPr txBox="1"/>
          <p:nvPr/>
        </p:nvSpPr>
        <p:spPr>
          <a:xfrm>
            <a:off x="5360531" y="4002738"/>
            <a:ext cx="2992294" cy="369332"/>
          </a:xfrm>
          <a:prstGeom prst="rect">
            <a:avLst/>
          </a:prstGeom>
          <a:noFill/>
        </p:spPr>
        <p:txBody>
          <a:bodyPr wrap="none" rtlCol="0">
            <a:spAutoFit/>
          </a:bodyPr>
          <a:lstStyle/>
          <a:p>
            <a:r>
              <a:rPr kumimoji="1" lang="en-US" altLang="ja-JP" dirty="0"/>
              <a:t>Same scattering as forest area</a:t>
            </a:r>
            <a:endParaRPr kumimoji="1" lang="ja-JP" altLang="en-US" dirty="0"/>
          </a:p>
        </p:txBody>
      </p:sp>
      <p:cxnSp>
        <p:nvCxnSpPr>
          <p:cNvPr id="53" name="直線矢印コネクタ 52">
            <a:extLst>
              <a:ext uri="{FF2B5EF4-FFF2-40B4-BE49-F238E27FC236}">
                <a16:creationId xmlns:a16="http://schemas.microsoft.com/office/drawing/2014/main" id="{3274CD2E-AB20-40B9-A8AB-0F87AB669CB7}"/>
              </a:ext>
            </a:extLst>
          </p:cNvPr>
          <p:cNvCxnSpPr>
            <a:cxnSpLocks/>
          </p:cNvCxnSpPr>
          <p:nvPr/>
        </p:nvCxnSpPr>
        <p:spPr>
          <a:xfrm flipH="1" flipV="1">
            <a:off x="6549535" y="2753191"/>
            <a:ext cx="605882" cy="1271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直線矢印コネクタ 56">
            <a:extLst>
              <a:ext uri="{FF2B5EF4-FFF2-40B4-BE49-F238E27FC236}">
                <a16:creationId xmlns:a16="http://schemas.microsoft.com/office/drawing/2014/main" id="{00126CC2-027D-420E-BF16-7A1C4953A33B}"/>
              </a:ext>
            </a:extLst>
          </p:cNvPr>
          <p:cNvCxnSpPr/>
          <p:nvPr/>
        </p:nvCxnSpPr>
        <p:spPr>
          <a:xfrm>
            <a:off x="2286001" y="5030804"/>
            <a:ext cx="949317" cy="7856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8" name="直線矢印コネクタ 57">
            <a:extLst>
              <a:ext uri="{FF2B5EF4-FFF2-40B4-BE49-F238E27FC236}">
                <a16:creationId xmlns:a16="http://schemas.microsoft.com/office/drawing/2014/main" id="{4BE08BAF-30E0-4C4F-AEFB-BA7CD705A23A}"/>
              </a:ext>
            </a:extLst>
          </p:cNvPr>
          <p:cNvCxnSpPr>
            <a:cxnSpLocks/>
          </p:cNvCxnSpPr>
          <p:nvPr/>
        </p:nvCxnSpPr>
        <p:spPr>
          <a:xfrm flipV="1">
            <a:off x="3235318" y="4960198"/>
            <a:ext cx="1134664" cy="8406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直線矢印コネクタ 60">
            <a:extLst>
              <a:ext uri="{FF2B5EF4-FFF2-40B4-BE49-F238E27FC236}">
                <a16:creationId xmlns:a16="http://schemas.microsoft.com/office/drawing/2014/main" id="{7AC488EF-40C6-44B5-8B3A-DAFE76469251}"/>
              </a:ext>
            </a:extLst>
          </p:cNvPr>
          <p:cNvCxnSpPr/>
          <p:nvPr/>
        </p:nvCxnSpPr>
        <p:spPr>
          <a:xfrm>
            <a:off x="5562035" y="5014888"/>
            <a:ext cx="949317" cy="7856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直線矢印コネクタ 61">
            <a:extLst>
              <a:ext uri="{FF2B5EF4-FFF2-40B4-BE49-F238E27FC236}">
                <a16:creationId xmlns:a16="http://schemas.microsoft.com/office/drawing/2014/main" id="{12DAF539-FC99-4175-85E1-F1ADE8F3B996}"/>
              </a:ext>
            </a:extLst>
          </p:cNvPr>
          <p:cNvCxnSpPr>
            <a:cxnSpLocks/>
          </p:cNvCxnSpPr>
          <p:nvPr/>
        </p:nvCxnSpPr>
        <p:spPr>
          <a:xfrm flipH="1" flipV="1">
            <a:off x="5648130" y="4926846"/>
            <a:ext cx="1013760" cy="8403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 name="直線コネクタ 70">
            <a:extLst>
              <a:ext uri="{FF2B5EF4-FFF2-40B4-BE49-F238E27FC236}">
                <a16:creationId xmlns:a16="http://schemas.microsoft.com/office/drawing/2014/main" id="{AA6DD380-CC34-457D-A679-A57C1E1F8AF5}"/>
              </a:ext>
            </a:extLst>
          </p:cNvPr>
          <p:cNvCxnSpPr>
            <a:cxnSpLocks/>
          </p:cNvCxnSpPr>
          <p:nvPr/>
        </p:nvCxnSpPr>
        <p:spPr>
          <a:xfrm>
            <a:off x="2062717" y="5816454"/>
            <a:ext cx="2631617" cy="8854"/>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82" name="フリーフォーム: 図形 81">
            <a:extLst>
              <a:ext uri="{FF2B5EF4-FFF2-40B4-BE49-F238E27FC236}">
                <a16:creationId xmlns:a16="http://schemas.microsoft.com/office/drawing/2014/main" id="{EC3C0075-FBE2-417D-9C88-7C2FC19AE38C}"/>
              </a:ext>
            </a:extLst>
          </p:cNvPr>
          <p:cNvSpPr/>
          <p:nvPr/>
        </p:nvSpPr>
        <p:spPr>
          <a:xfrm>
            <a:off x="5384122" y="5579362"/>
            <a:ext cx="3040912" cy="469925"/>
          </a:xfrm>
          <a:custGeom>
            <a:avLst/>
            <a:gdLst>
              <a:gd name="connsiteX0" fmla="*/ 0 w 3040912"/>
              <a:gd name="connsiteY0" fmla="*/ 469925 h 469925"/>
              <a:gd name="connsiteX1" fmla="*/ 563525 w 3040912"/>
              <a:gd name="connsiteY1" fmla="*/ 2093 h 469925"/>
              <a:gd name="connsiteX2" fmla="*/ 1052623 w 3040912"/>
              <a:gd name="connsiteY2" fmla="*/ 289172 h 469925"/>
              <a:gd name="connsiteX3" fmla="*/ 1701209 w 3040912"/>
              <a:gd name="connsiteY3" fmla="*/ 76520 h 469925"/>
              <a:gd name="connsiteX4" fmla="*/ 2083981 w 3040912"/>
              <a:gd name="connsiteY4" fmla="*/ 299804 h 469925"/>
              <a:gd name="connsiteX5" fmla="*/ 2668772 w 3040912"/>
              <a:gd name="connsiteY5" fmla="*/ 55255 h 469925"/>
              <a:gd name="connsiteX6" fmla="*/ 3040912 w 3040912"/>
              <a:gd name="connsiteY6" fmla="*/ 310437 h 469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40912" h="469925">
                <a:moveTo>
                  <a:pt x="0" y="469925"/>
                </a:moveTo>
                <a:cubicBezTo>
                  <a:pt x="194044" y="251071"/>
                  <a:pt x="388088" y="32218"/>
                  <a:pt x="563525" y="2093"/>
                </a:cubicBezTo>
                <a:cubicBezTo>
                  <a:pt x="738962" y="-28032"/>
                  <a:pt x="863009" y="276767"/>
                  <a:pt x="1052623" y="289172"/>
                </a:cubicBezTo>
                <a:cubicBezTo>
                  <a:pt x="1242237" y="301576"/>
                  <a:pt x="1529316" y="74748"/>
                  <a:pt x="1701209" y="76520"/>
                </a:cubicBezTo>
                <a:cubicBezTo>
                  <a:pt x="1873102" y="78292"/>
                  <a:pt x="1922721" y="303348"/>
                  <a:pt x="2083981" y="299804"/>
                </a:cubicBezTo>
                <a:cubicBezTo>
                  <a:pt x="2245241" y="296260"/>
                  <a:pt x="2509284" y="53483"/>
                  <a:pt x="2668772" y="55255"/>
                </a:cubicBezTo>
                <a:cubicBezTo>
                  <a:pt x="2828260" y="57027"/>
                  <a:pt x="2938131" y="290944"/>
                  <a:pt x="3040912" y="310437"/>
                </a:cubicBezTo>
              </a:path>
            </a:pathLst>
          </a:cu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4" name="テキスト ボックス 83">
            <a:extLst>
              <a:ext uri="{FF2B5EF4-FFF2-40B4-BE49-F238E27FC236}">
                <a16:creationId xmlns:a16="http://schemas.microsoft.com/office/drawing/2014/main" id="{9C490BF6-956F-4FAE-8FB2-793B5B6DBF35}"/>
              </a:ext>
            </a:extLst>
          </p:cNvPr>
          <p:cNvSpPr txBox="1"/>
          <p:nvPr/>
        </p:nvSpPr>
        <p:spPr>
          <a:xfrm>
            <a:off x="5621620" y="5980081"/>
            <a:ext cx="2922660" cy="369332"/>
          </a:xfrm>
          <a:prstGeom prst="rect">
            <a:avLst/>
          </a:prstGeom>
          <a:noFill/>
        </p:spPr>
        <p:txBody>
          <a:bodyPr wrap="none" rtlCol="0">
            <a:spAutoFit/>
          </a:bodyPr>
          <a:lstStyle/>
          <a:p>
            <a:r>
              <a:rPr kumimoji="1" lang="en-US" altLang="ja-JP" dirty="0"/>
              <a:t>Same scattering as grass area</a:t>
            </a:r>
            <a:endParaRPr kumimoji="1" lang="ja-JP" altLang="en-US" dirty="0"/>
          </a:p>
        </p:txBody>
      </p:sp>
      <p:sp>
        <p:nvSpPr>
          <p:cNvPr id="85" name="テキスト ボックス 84">
            <a:extLst>
              <a:ext uri="{FF2B5EF4-FFF2-40B4-BE49-F238E27FC236}">
                <a16:creationId xmlns:a16="http://schemas.microsoft.com/office/drawing/2014/main" id="{D0F26B9F-BD92-482E-834C-AE72806DE3B6}"/>
              </a:ext>
            </a:extLst>
          </p:cNvPr>
          <p:cNvSpPr txBox="1"/>
          <p:nvPr/>
        </p:nvSpPr>
        <p:spPr>
          <a:xfrm>
            <a:off x="1465620" y="5971328"/>
            <a:ext cx="3389646" cy="369332"/>
          </a:xfrm>
          <a:prstGeom prst="rect">
            <a:avLst/>
          </a:prstGeom>
          <a:noFill/>
        </p:spPr>
        <p:txBody>
          <a:bodyPr wrap="none" rtlCol="0">
            <a:spAutoFit/>
          </a:bodyPr>
          <a:lstStyle/>
          <a:p>
            <a:r>
              <a:rPr kumimoji="1" lang="en-US" altLang="ja-JP" dirty="0"/>
              <a:t>Ideal scattering model in lake area</a:t>
            </a:r>
            <a:endParaRPr kumimoji="1" lang="ja-JP" altLang="en-US" dirty="0"/>
          </a:p>
        </p:txBody>
      </p:sp>
    </p:spTree>
    <p:extLst>
      <p:ext uri="{BB962C8B-B14F-4D97-AF65-F5344CB8AC3E}">
        <p14:creationId xmlns:p14="http://schemas.microsoft.com/office/powerpoint/2010/main" val="289953367"/>
      </p:ext>
    </p:extLst>
  </p:cSld>
  <p:clrMapOvr>
    <a:masterClrMapping/>
  </p:clrMapOvr>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デザインの設定">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25828</TotalTime>
  <Words>1988</Words>
  <Application>Microsoft Office PowerPoint</Application>
  <PresentationFormat>画面に合わせる (4:3)</PresentationFormat>
  <Paragraphs>352</Paragraphs>
  <Slides>34</Slides>
  <Notes>28</Notes>
  <HiddenSlides>7</HiddenSlides>
  <MMClips>0</MMClips>
  <ScaleCrop>false</ScaleCrop>
  <HeadingPairs>
    <vt:vector size="6" baseType="variant">
      <vt:variant>
        <vt:lpstr>使用されているフォント</vt:lpstr>
      </vt:variant>
      <vt:variant>
        <vt:i4>6</vt:i4>
      </vt:variant>
      <vt:variant>
        <vt:lpstr>テーマ</vt:lpstr>
      </vt:variant>
      <vt:variant>
        <vt:i4>2</vt:i4>
      </vt:variant>
      <vt:variant>
        <vt:lpstr>スライド タイトル</vt:lpstr>
      </vt:variant>
      <vt:variant>
        <vt:i4>34</vt:i4>
      </vt:variant>
    </vt:vector>
  </HeadingPairs>
  <TitlesOfParts>
    <vt:vector size="42" baseType="lpstr">
      <vt:lpstr>游ゴシック</vt:lpstr>
      <vt:lpstr>游ゴシック Light</vt:lpstr>
      <vt:lpstr>Arial</vt:lpstr>
      <vt:lpstr>Calibri</vt:lpstr>
      <vt:lpstr>Calibri Light</vt:lpstr>
      <vt:lpstr>Cambria Math</vt:lpstr>
      <vt:lpstr>Office テーマ</vt:lpstr>
      <vt:lpstr>デザインの設定</vt:lpstr>
      <vt:lpstr>PolSAR Land Classification Using Phasor Quaternion Neural Networks</vt:lpstr>
      <vt:lpstr>Outline</vt:lpstr>
      <vt:lpstr>Outline</vt:lpstr>
      <vt:lpstr>Synthetic aperture radar (SAR)</vt:lpstr>
      <vt:lpstr>Polarimetric SAR (PolSAR)</vt:lpstr>
      <vt:lpstr>Conventional methods</vt:lpstr>
      <vt:lpstr>PowerPoint プレゼンテーション</vt:lpstr>
      <vt:lpstr>Quaternion neural networks(QNNs)</vt:lpstr>
      <vt:lpstr>Problems in conventional methods</vt:lpstr>
      <vt:lpstr> </vt:lpstr>
      <vt:lpstr>Phasor quaternion(PQ)</vt:lpstr>
      <vt:lpstr>Phasor quaternion(PQ)</vt:lpstr>
      <vt:lpstr>Outline</vt:lpstr>
      <vt:lpstr>Phasor quaternion neural networks (PQNNs)</vt:lpstr>
      <vt:lpstr>Parameters </vt:lpstr>
      <vt:lpstr>PowerPoint プレゼンテーション</vt:lpstr>
      <vt:lpstr>SAR data used in the experiment</vt:lpstr>
      <vt:lpstr>Interferogram</vt:lpstr>
      <vt:lpstr>Outline</vt:lpstr>
      <vt:lpstr>Results</vt:lpstr>
      <vt:lpstr>PowerPoint プレゼンテーション</vt:lpstr>
      <vt:lpstr>Results</vt:lpstr>
      <vt:lpstr>Results</vt:lpstr>
      <vt:lpstr>PowerPoint プレゼンテーション</vt:lpstr>
      <vt:lpstr>Outline</vt:lpstr>
      <vt:lpstr>Conclusion</vt:lpstr>
      <vt:lpstr>Future work</vt:lpstr>
      <vt:lpstr>Challenges of big data processing for remote sensing </vt:lpstr>
      <vt:lpstr>Unsupervised land classification</vt:lpstr>
      <vt:lpstr>Unsupervised land classification</vt:lpstr>
      <vt:lpstr>Unsupervised land classification</vt:lpstr>
      <vt:lpstr>Unsupervised land classification</vt:lpstr>
      <vt:lpstr>Unsupervised land classification</vt:lpstr>
      <vt:lpstr>Unsupervised land classification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yuta_otsuka</dc:creator>
  <cp:lastModifiedBy>yuta_otsuka</cp:lastModifiedBy>
  <cp:revision>153</cp:revision>
  <cp:lastPrinted>2018-05-23T08:22:19Z</cp:lastPrinted>
  <dcterms:created xsi:type="dcterms:W3CDTF">2018-05-16T05:38:43Z</dcterms:created>
  <dcterms:modified xsi:type="dcterms:W3CDTF">2018-11-01T18:15:06Z</dcterms:modified>
</cp:coreProperties>
</file>